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276" r:id="rId2"/>
    <p:sldId id="279" r:id="rId3"/>
    <p:sldId id="329" r:id="rId4"/>
    <p:sldId id="321" r:id="rId5"/>
    <p:sldId id="284" r:id="rId6"/>
    <p:sldId id="319" r:id="rId7"/>
    <p:sldId id="320" r:id="rId8"/>
    <p:sldId id="331" r:id="rId9"/>
    <p:sldId id="330" r:id="rId10"/>
    <p:sldId id="322" r:id="rId11"/>
    <p:sldId id="323" r:id="rId12"/>
    <p:sldId id="332" r:id="rId13"/>
    <p:sldId id="324" r:id="rId14"/>
    <p:sldId id="325" r:id="rId15"/>
    <p:sldId id="326" r:id="rId16"/>
    <p:sldId id="327" r:id="rId17"/>
    <p:sldId id="318" r:id="rId18"/>
    <p:sldId id="328" r:id="rId19"/>
    <p:sldId id="317" r:id="rId20"/>
    <p:sldId id="314" r:id="rId21"/>
    <p:sldId id="315" r:id="rId22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7913"/>
    <a:srgbClr val="F57B17"/>
    <a:srgbClr val="E86E0A"/>
    <a:srgbClr val="FF5050"/>
    <a:srgbClr val="F4C5C4"/>
    <a:srgbClr val="E8E8E8"/>
    <a:srgbClr val="E0E0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706" autoAdjust="0"/>
    <p:restoredTop sz="86420" autoAdjust="0"/>
  </p:normalViewPr>
  <p:slideViewPr>
    <p:cSldViewPr>
      <p:cViewPr varScale="1">
        <p:scale>
          <a:sx n="74" d="100"/>
          <a:sy n="74" d="100"/>
        </p:scale>
        <p:origin x="448" y="66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2874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0B3C10C-AA36-D549-BC5C-D2F79B25B25A}" type="doc">
      <dgm:prSet loTypeId="urn:microsoft.com/office/officeart/2005/8/layout/radial5" loCatId="" qsTypeId="urn:microsoft.com/office/officeart/2005/8/quickstyle/simple3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6E08DCDA-8E45-EC4B-82AD-75CBB4B9AE0D}">
      <dgm:prSet phldrT="[Text]" custT="1"/>
      <dgm:spPr>
        <a:solidFill>
          <a:srgbClr val="FFFFFF"/>
        </a:solidFill>
        <a:ln w="19050" cmpd="sng">
          <a:solidFill>
            <a:srgbClr val="FF6600"/>
          </a:solidFill>
        </a:ln>
        <a:effectLst/>
      </dgm:spPr>
      <dgm:t>
        <a:bodyPr/>
        <a:lstStyle/>
        <a:p>
          <a:r>
            <a:rPr lang="en-US" sz="2400" dirty="0">
              <a:latin typeface="+mn-lt"/>
              <a:cs typeface="Optima"/>
            </a:rPr>
            <a:t>CDS</a:t>
          </a:r>
          <a:endParaRPr lang="en-US" sz="2800" dirty="0">
            <a:latin typeface="+mn-lt"/>
            <a:cs typeface="Optima"/>
          </a:endParaRPr>
        </a:p>
      </dgm:t>
    </dgm:pt>
    <dgm:pt modelId="{3B29A69C-7CD0-2347-934B-E3D81101DF3E}" type="parTrans" cxnId="{5F9EBD15-52F4-5243-B473-BFCCA3DF75E4}">
      <dgm:prSet/>
      <dgm:spPr/>
      <dgm:t>
        <a:bodyPr/>
        <a:lstStyle/>
        <a:p>
          <a:endParaRPr lang="en-US">
            <a:latin typeface="Optima"/>
            <a:cs typeface="Optima"/>
          </a:endParaRPr>
        </a:p>
      </dgm:t>
    </dgm:pt>
    <dgm:pt modelId="{D656B8F2-E554-7245-9020-44B6A9DAD08E}" type="sibTrans" cxnId="{5F9EBD15-52F4-5243-B473-BFCCA3DF75E4}">
      <dgm:prSet/>
      <dgm:spPr/>
      <dgm:t>
        <a:bodyPr/>
        <a:lstStyle/>
        <a:p>
          <a:endParaRPr lang="en-US">
            <a:latin typeface="Optima"/>
            <a:cs typeface="Optima"/>
          </a:endParaRPr>
        </a:p>
      </dgm:t>
    </dgm:pt>
    <dgm:pt modelId="{1DD5677A-F751-2E49-B6BC-DCF545450E54}">
      <dgm:prSet phldrT="[Text]"/>
      <dgm:spPr>
        <a:solidFill>
          <a:srgbClr val="FFFFFF"/>
        </a:solidFill>
        <a:ln w="19050" cmpd="sng">
          <a:solidFill>
            <a:schemeClr val="tx1">
              <a:lumMod val="50000"/>
              <a:lumOff val="50000"/>
            </a:schemeClr>
          </a:solidFill>
        </a:ln>
        <a:effectLst/>
      </dgm:spPr>
      <dgm:t>
        <a:bodyPr/>
        <a:lstStyle/>
        <a:p>
          <a:r>
            <a:rPr lang="en-US" dirty="0">
              <a:latin typeface="+mn-lt"/>
              <a:cs typeface="Optima"/>
            </a:rPr>
            <a:t>Business</a:t>
          </a:r>
          <a:r>
            <a:rPr lang="en-US" dirty="0">
              <a:latin typeface="Optima"/>
              <a:cs typeface="Optima"/>
            </a:rPr>
            <a:t> </a:t>
          </a:r>
          <a:r>
            <a:rPr lang="en-US" dirty="0">
              <a:latin typeface="+mn-lt"/>
              <a:cs typeface="Optima"/>
            </a:rPr>
            <a:t>Logic</a:t>
          </a:r>
        </a:p>
      </dgm:t>
    </dgm:pt>
    <dgm:pt modelId="{1CFB0CDC-BAC1-AE48-BA22-5DA8D32A38D6}" type="parTrans" cxnId="{0F1804E9-8506-CB45-B9D3-1EB3A143AE04}">
      <dgm:prSet/>
      <dgm:spPr/>
      <dgm:t>
        <a:bodyPr/>
        <a:lstStyle/>
        <a:p>
          <a:endParaRPr lang="en-US">
            <a:latin typeface="Optima"/>
            <a:cs typeface="Optima"/>
          </a:endParaRPr>
        </a:p>
      </dgm:t>
    </dgm:pt>
    <dgm:pt modelId="{8507624D-C4A5-FA44-906A-BA93A32FE66B}" type="sibTrans" cxnId="{0F1804E9-8506-CB45-B9D3-1EB3A143AE04}">
      <dgm:prSet/>
      <dgm:spPr/>
      <dgm:t>
        <a:bodyPr/>
        <a:lstStyle/>
        <a:p>
          <a:endParaRPr lang="en-US">
            <a:latin typeface="Optima"/>
            <a:cs typeface="Optima"/>
          </a:endParaRPr>
        </a:p>
      </dgm:t>
    </dgm:pt>
    <dgm:pt modelId="{94C84887-2729-074F-BD1C-28797ADB806C}">
      <dgm:prSet phldrT="[Text]"/>
      <dgm:spPr>
        <a:solidFill>
          <a:srgbClr val="FFFFFF"/>
        </a:solidFill>
        <a:ln w="19050" cmpd="sng">
          <a:solidFill>
            <a:srgbClr val="3366FF"/>
          </a:solidFill>
        </a:ln>
        <a:effectLst/>
      </dgm:spPr>
      <dgm:t>
        <a:bodyPr/>
        <a:lstStyle/>
        <a:p>
          <a:r>
            <a:rPr lang="en-US" dirty="0">
              <a:latin typeface="+mn-lt"/>
              <a:cs typeface="Optima"/>
            </a:rPr>
            <a:t>Analytics</a:t>
          </a:r>
        </a:p>
      </dgm:t>
    </dgm:pt>
    <dgm:pt modelId="{6F8C5E5B-909C-584E-BE9D-B63CA1BCC2CD}" type="parTrans" cxnId="{3D631AF3-4EF1-984A-B269-B217E4AEB48B}">
      <dgm:prSet/>
      <dgm:spPr/>
      <dgm:t>
        <a:bodyPr/>
        <a:lstStyle/>
        <a:p>
          <a:endParaRPr lang="en-US">
            <a:latin typeface="Optima"/>
            <a:cs typeface="Optima"/>
          </a:endParaRPr>
        </a:p>
      </dgm:t>
    </dgm:pt>
    <dgm:pt modelId="{F707849C-B6A0-AD47-ABB1-F8F33B2D693D}" type="sibTrans" cxnId="{3D631AF3-4EF1-984A-B269-B217E4AEB48B}">
      <dgm:prSet/>
      <dgm:spPr/>
      <dgm:t>
        <a:bodyPr/>
        <a:lstStyle/>
        <a:p>
          <a:endParaRPr lang="en-US">
            <a:latin typeface="Optima"/>
            <a:cs typeface="Optima"/>
          </a:endParaRPr>
        </a:p>
      </dgm:t>
    </dgm:pt>
    <dgm:pt modelId="{D3A02A71-C014-DD49-9AB7-414370309CA9}">
      <dgm:prSet phldrT="[Text]"/>
      <dgm:spPr>
        <a:solidFill>
          <a:srgbClr val="FFFFFF"/>
        </a:solidFill>
        <a:ln w="19050" cmpd="sng">
          <a:solidFill>
            <a:schemeClr val="accent4"/>
          </a:solidFill>
        </a:ln>
        <a:effectLst/>
      </dgm:spPr>
      <dgm:t>
        <a:bodyPr/>
        <a:lstStyle/>
        <a:p>
          <a:r>
            <a:rPr lang="en-US" dirty="0">
              <a:latin typeface="+mn-lt"/>
              <a:cs typeface="Optima"/>
            </a:rPr>
            <a:t>OData</a:t>
          </a:r>
        </a:p>
      </dgm:t>
    </dgm:pt>
    <dgm:pt modelId="{C4F9CD8F-7DDE-BF47-868D-D2E12ABC6C37}" type="parTrans" cxnId="{B02063BD-7A03-834B-B6A3-E9E14112B23D}">
      <dgm:prSet/>
      <dgm:spPr/>
      <dgm:t>
        <a:bodyPr/>
        <a:lstStyle/>
        <a:p>
          <a:endParaRPr lang="en-US" dirty="0">
            <a:latin typeface="Optima"/>
            <a:cs typeface="Optima"/>
          </a:endParaRPr>
        </a:p>
      </dgm:t>
    </dgm:pt>
    <dgm:pt modelId="{859A7D02-588B-7340-B6A1-0FE98B17437C}" type="sibTrans" cxnId="{B02063BD-7A03-834B-B6A3-E9E14112B23D}">
      <dgm:prSet/>
      <dgm:spPr/>
      <dgm:t>
        <a:bodyPr/>
        <a:lstStyle/>
        <a:p>
          <a:endParaRPr lang="en-US">
            <a:latin typeface="Optima"/>
            <a:cs typeface="Optima"/>
          </a:endParaRPr>
        </a:p>
      </dgm:t>
    </dgm:pt>
    <dgm:pt modelId="{6AD7ACC1-DA02-D647-BB05-E9008553489B}">
      <dgm:prSet phldrT="[Text]"/>
      <dgm:spPr>
        <a:solidFill>
          <a:srgbClr val="FFFFFF"/>
        </a:solidFill>
        <a:ln w="19050" cmpd="sng">
          <a:solidFill>
            <a:schemeClr val="accent5"/>
          </a:solidFill>
        </a:ln>
        <a:effectLst/>
      </dgm:spPr>
      <dgm:t>
        <a:bodyPr/>
        <a:lstStyle/>
        <a:p>
          <a:r>
            <a:rPr lang="en-US" dirty="0">
              <a:latin typeface="+mn-lt"/>
              <a:cs typeface="Optima"/>
            </a:rPr>
            <a:t>Search</a:t>
          </a:r>
        </a:p>
      </dgm:t>
    </dgm:pt>
    <dgm:pt modelId="{BA996EF9-623F-C04A-B95E-894E5AAFA0C3}" type="parTrans" cxnId="{C0069204-8C09-9D4E-9852-5422A491827E}">
      <dgm:prSet/>
      <dgm:spPr/>
      <dgm:t>
        <a:bodyPr/>
        <a:lstStyle/>
        <a:p>
          <a:endParaRPr lang="en-US">
            <a:latin typeface="Optima"/>
            <a:cs typeface="Optima"/>
          </a:endParaRPr>
        </a:p>
      </dgm:t>
    </dgm:pt>
    <dgm:pt modelId="{E400F15C-8034-724F-84A7-04F14D9BDB3F}" type="sibTrans" cxnId="{C0069204-8C09-9D4E-9852-5422A491827E}">
      <dgm:prSet/>
      <dgm:spPr/>
      <dgm:t>
        <a:bodyPr/>
        <a:lstStyle/>
        <a:p>
          <a:endParaRPr lang="en-US">
            <a:latin typeface="Optima"/>
            <a:cs typeface="Optima"/>
          </a:endParaRPr>
        </a:p>
      </dgm:t>
    </dgm:pt>
    <dgm:pt modelId="{8554DC3A-BB48-444D-B6B9-C882B8699A83}">
      <dgm:prSet phldrT="[Text]"/>
      <dgm:spPr>
        <a:solidFill>
          <a:srgbClr val="FFFFFF"/>
        </a:solidFill>
        <a:ln w="19050" cmpd="sng">
          <a:solidFill>
            <a:schemeClr val="accent6"/>
          </a:solidFill>
        </a:ln>
        <a:effectLst/>
      </dgm:spPr>
      <dgm:t>
        <a:bodyPr/>
        <a:lstStyle/>
        <a:p>
          <a:r>
            <a:rPr lang="en-US" dirty="0">
              <a:latin typeface="+mn-lt"/>
              <a:cs typeface="Optima"/>
            </a:rPr>
            <a:t>BI-Tools</a:t>
          </a:r>
        </a:p>
      </dgm:t>
    </dgm:pt>
    <dgm:pt modelId="{4F9B4BCC-894D-7E4B-81A6-AFDA96533BB8}" type="parTrans" cxnId="{26653023-D3FD-B340-8CA2-A67F0C147E6F}">
      <dgm:prSet/>
      <dgm:spPr/>
      <dgm:t>
        <a:bodyPr/>
        <a:lstStyle/>
        <a:p>
          <a:endParaRPr lang="en-US">
            <a:latin typeface="Optima"/>
            <a:cs typeface="Optima"/>
          </a:endParaRPr>
        </a:p>
      </dgm:t>
    </dgm:pt>
    <dgm:pt modelId="{83F68CD4-5E89-EA46-A2DA-60A06E0F5DE9}" type="sibTrans" cxnId="{26653023-D3FD-B340-8CA2-A67F0C147E6F}">
      <dgm:prSet/>
      <dgm:spPr/>
      <dgm:t>
        <a:bodyPr/>
        <a:lstStyle/>
        <a:p>
          <a:endParaRPr lang="en-US">
            <a:latin typeface="Optima"/>
            <a:cs typeface="Optima"/>
          </a:endParaRPr>
        </a:p>
      </dgm:t>
    </dgm:pt>
    <dgm:pt modelId="{0A48CA6C-68C4-F448-B13B-9C8034303E84}">
      <dgm:prSet phldrT="[Text]"/>
      <dgm:spPr>
        <a:solidFill>
          <a:srgbClr val="FFFFFF"/>
        </a:solidFill>
        <a:ln w="19050" cmpd="sng">
          <a:solidFill>
            <a:schemeClr val="accent1">
              <a:lumMod val="60000"/>
              <a:lumOff val="40000"/>
            </a:schemeClr>
          </a:solidFill>
        </a:ln>
        <a:effectLst/>
      </dgm:spPr>
      <dgm:t>
        <a:bodyPr/>
        <a:lstStyle/>
        <a:p>
          <a:r>
            <a:rPr lang="en-US" dirty="0">
              <a:latin typeface="+mn-lt"/>
              <a:cs typeface="Optima"/>
            </a:rPr>
            <a:t>Planning</a:t>
          </a:r>
        </a:p>
      </dgm:t>
    </dgm:pt>
    <dgm:pt modelId="{41E74701-FDAA-704F-838E-AD3E6516655B}" type="parTrans" cxnId="{BCCECA73-D7B8-A64A-94C2-6BFD8BBF0C71}">
      <dgm:prSet/>
      <dgm:spPr>
        <a:solidFill>
          <a:schemeClr val="accent1">
            <a:lumMod val="60000"/>
            <a:lumOff val="40000"/>
          </a:schemeClr>
        </a:solidFill>
        <a:ln>
          <a:solidFill>
            <a:srgbClr val="FFD05D"/>
          </a:solidFill>
        </a:ln>
      </dgm:spPr>
      <dgm:t>
        <a:bodyPr/>
        <a:lstStyle/>
        <a:p>
          <a:endParaRPr lang="en-US">
            <a:latin typeface="Optima"/>
            <a:cs typeface="Optima"/>
          </a:endParaRPr>
        </a:p>
      </dgm:t>
    </dgm:pt>
    <dgm:pt modelId="{F7F26181-DF13-3044-9DD3-9892BF41EBA9}" type="sibTrans" cxnId="{BCCECA73-D7B8-A64A-94C2-6BFD8BBF0C71}">
      <dgm:prSet/>
      <dgm:spPr/>
      <dgm:t>
        <a:bodyPr/>
        <a:lstStyle/>
        <a:p>
          <a:endParaRPr lang="en-US">
            <a:latin typeface="Optima"/>
            <a:cs typeface="Optima"/>
          </a:endParaRPr>
        </a:p>
      </dgm:t>
    </dgm:pt>
    <dgm:pt modelId="{BDEF9AAE-45AF-814F-A207-FFE4C70A6172}" type="pres">
      <dgm:prSet presAssocID="{10B3C10C-AA36-D549-BC5C-D2F79B25B25A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E5C22EA-FD44-7E4D-9E73-F6D40DDD28A5}" type="pres">
      <dgm:prSet presAssocID="{6E08DCDA-8E45-EC4B-82AD-75CBB4B9AE0D}" presName="centerShape" presStyleLbl="node0" presStyleIdx="0" presStyleCnt="1" custLinFactNeighborX="-2786"/>
      <dgm:spPr/>
    </dgm:pt>
    <dgm:pt modelId="{E1578455-50C3-D14D-8D16-AE2AAE2A4797}" type="pres">
      <dgm:prSet presAssocID="{1CFB0CDC-BAC1-AE48-BA22-5DA8D32A38D6}" presName="parTrans" presStyleLbl="sibTrans2D1" presStyleIdx="0" presStyleCnt="6" custAng="10800000"/>
      <dgm:spPr/>
    </dgm:pt>
    <dgm:pt modelId="{5C102C8F-51EA-FD47-B682-F0DD7AD34439}" type="pres">
      <dgm:prSet presAssocID="{1CFB0CDC-BAC1-AE48-BA22-5DA8D32A38D6}" presName="connectorText" presStyleLbl="sibTrans2D1" presStyleIdx="0" presStyleCnt="6"/>
      <dgm:spPr/>
    </dgm:pt>
    <dgm:pt modelId="{1A9EB615-F0E8-C646-BC91-63330E7EEC3F}" type="pres">
      <dgm:prSet presAssocID="{1DD5677A-F751-2E49-B6BC-DCF545450E54}" presName="node" presStyleLbl="node1" presStyleIdx="0" presStyleCnt="6">
        <dgm:presLayoutVars>
          <dgm:bulletEnabled val="1"/>
        </dgm:presLayoutVars>
      </dgm:prSet>
      <dgm:spPr/>
    </dgm:pt>
    <dgm:pt modelId="{1CB3EB51-91AB-3E40-A345-57818554DE63}" type="pres">
      <dgm:prSet presAssocID="{6F8C5E5B-909C-584E-BE9D-B63CA1BCC2CD}" presName="parTrans" presStyleLbl="sibTrans2D1" presStyleIdx="1" presStyleCnt="6" custAng="10748100"/>
      <dgm:spPr/>
    </dgm:pt>
    <dgm:pt modelId="{EBE2E7EC-298B-9545-82D5-FE7DEF7EE246}" type="pres">
      <dgm:prSet presAssocID="{6F8C5E5B-909C-584E-BE9D-B63CA1BCC2CD}" presName="connectorText" presStyleLbl="sibTrans2D1" presStyleIdx="1" presStyleCnt="6"/>
      <dgm:spPr/>
    </dgm:pt>
    <dgm:pt modelId="{24C348AE-9E0F-6E47-A42B-B738FAB41A49}" type="pres">
      <dgm:prSet presAssocID="{94C84887-2729-074F-BD1C-28797ADB806C}" presName="node" presStyleLbl="node1" presStyleIdx="1" presStyleCnt="6">
        <dgm:presLayoutVars>
          <dgm:bulletEnabled val="1"/>
        </dgm:presLayoutVars>
      </dgm:prSet>
      <dgm:spPr/>
    </dgm:pt>
    <dgm:pt modelId="{69B3A66D-55F0-EF4E-B74C-0A8FDBFFF18B}" type="pres">
      <dgm:prSet presAssocID="{C4F9CD8F-7DDE-BF47-868D-D2E12ABC6C37}" presName="parTrans" presStyleLbl="sibTrans2D1" presStyleIdx="2" presStyleCnt="6" custAng="10903796"/>
      <dgm:spPr/>
    </dgm:pt>
    <dgm:pt modelId="{34B28FEE-7470-5044-8A72-4F4F66425ECE}" type="pres">
      <dgm:prSet presAssocID="{C4F9CD8F-7DDE-BF47-868D-D2E12ABC6C37}" presName="connectorText" presStyleLbl="sibTrans2D1" presStyleIdx="2" presStyleCnt="6"/>
      <dgm:spPr/>
    </dgm:pt>
    <dgm:pt modelId="{E58B3210-AA2A-BF46-99EB-D2C2735424CD}" type="pres">
      <dgm:prSet presAssocID="{D3A02A71-C014-DD49-9AB7-414370309CA9}" presName="node" presStyleLbl="node1" presStyleIdx="2" presStyleCnt="6">
        <dgm:presLayoutVars>
          <dgm:bulletEnabled val="1"/>
        </dgm:presLayoutVars>
      </dgm:prSet>
      <dgm:spPr/>
    </dgm:pt>
    <dgm:pt modelId="{64309BBE-B08D-214E-AAB1-F4EF7F7F6612}" type="pres">
      <dgm:prSet presAssocID="{BA996EF9-623F-C04A-B95E-894E5AAFA0C3}" presName="parTrans" presStyleLbl="sibTrans2D1" presStyleIdx="3" presStyleCnt="6" custAng="10800000"/>
      <dgm:spPr/>
    </dgm:pt>
    <dgm:pt modelId="{AD45A8B1-9D5A-654B-A2CA-21387B57BAF1}" type="pres">
      <dgm:prSet presAssocID="{BA996EF9-623F-C04A-B95E-894E5AAFA0C3}" presName="connectorText" presStyleLbl="sibTrans2D1" presStyleIdx="3" presStyleCnt="6"/>
      <dgm:spPr/>
    </dgm:pt>
    <dgm:pt modelId="{85FC0BFD-8FF9-B14B-A098-ADFADABC3FBC}" type="pres">
      <dgm:prSet presAssocID="{6AD7ACC1-DA02-D647-BB05-E9008553489B}" presName="node" presStyleLbl="node1" presStyleIdx="3" presStyleCnt="6">
        <dgm:presLayoutVars>
          <dgm:bulletEnabled val="1"/>
        </dgm:presLayoutVars>
      </dgm:prSet>
      <dgm:spPr/>
    </dgm:pt>
    <dgm:pt modelId="{4564A4E9-E069-0546-8FA3-81121BF6259B}" type="pres">
      <dgm:prSet presAssocID="{4F9B4BCC-894D-7E4B-81A6-AFDA96533BB8}" presName="parTrans" presStyleLbl="sibTrans2D1" presStyleIdx="4" presStyleCnt="6" custAng="10690785"/>
      <dgm:spPr/>
    </dgm:pt>
    <dgm:pt modelId="{38547E00-9194-E441-B65A-1EB8E2A3611E}" type="pres">
      <dgm:prSet presAssocID="{4F9B4BCC-894D-7E4B-81A6-AFDA96533BB8}" presName="connectorText" presStyleLbl="sibTrans2D1" presStyleIdx="4" presStyleCnt="6"/>
      <dgm:spPr/>
    </dgm:pt>
    <dgm:pt modelId="{4E356C13-F8BF-414F-BF7E-6B7383CDC76C}" type="pres">
      <dgm:prSet presAssocID="{8554DC3A-BB48-444D-B6B9-C882B8699A83}" presName="node" presStyleLbl="node1" presStyleIdx="4" presStyleCnt="6">
        <dgm:presLayoutVars>
          <dgm:bulletEnabled val="1"/>
        </dgm:presLayoutVars>
      </dgm:prSet>
      <dgm:spPr/>
    </dgm:pt>
    <dgm:pt modelId="{62B9DD57-6255-5D44-A4ED-A8D1A47F2F82}" type="pres">
      <dgm:prSet presAssocID="{41E74701-FDAA-704F-838E-AD3E6516655B}" presName="parTrans" presStyleLbl="sibTrans2D1" presStyleIdx="5" presStyleCnt="6" custAng="10603803"/>
      <dgm:spPr/>
    </dgm:pt>
    <dgm:pt modelId="{9E5041D0-1AF6-4F41-A296-5B0E78A3B3D2}" type="pres">
      <dgm:prSet presAssocID="{41E74701-FDAA-704F-838E-AD3E6516655B}" presName="connectorText" presStyleLbl="sibTrans2D1" presStyleIdx="5" presStyleCnt="6"/>
      <dgm:spPr/>
    </dgm:pt>
    <dgm:pt modelId="{2B969AE8-F2EA-F64F-98F2-0FF18A319AE2}" type="pres">
      <dgm:prSet presAssocID="{0A48CA6C-68C4-F448-B13B-9C8034303E84}" presName="node" presStyleLbl="node1" presStyleIdx="5" presStyleCnt="6">
        <dgm:presLayoutVars>
          <dgm:bulletEnabled val="1"/>
        </dgm:presLayoutVars>
      </dgm:prSet>
      <dgm:spPr/>
    </dgm:pt>
  </dgm:ptLst>
  <dgm:cxnLst>
    <dgm:cxn modelId="{C0069204-8C09-9D4E-9852-5422A491827E}" srcId="{6E08DCDA-8E45-EC4B-82AD-75CBB4B9AE0D}" destId="{6AD7ACC1-DA02-D647-BB05-E9008553489B}" srcOrd="3" destOrd="0" parTransId="{BA996EF9-623F-C04A-B95E-894E5AAFA0C3}" sibTransId="{E400F15C-8034-724F-84A7-04F14D9BDB3F}"/>
    <dgm:cxn modelId="{4A01CC0D-6432-42BB-9A35-A1900E91D43B}" type="presOf" srcId="{8554DC3A-BB48-444D-B6B9-C882B8699A83}" destId="{4E356C13-F8BF-414F-BF7E-6B7383CDC76C}" srcOrd="0" destOrd="0" presId="urn:microsoft.com/office/officeart/2005/8/layout/radial5"/>
    <dgm:cxn modelId="{5F9EBD15-52F4-5243-B473-BFCCA3DF75E4}" srcId="{10B3C10C-AA36-D549-BC5C-D2F79B25B25A}" destId="{6E08DCDA-8E45-EC4B-82AD-75CBB4B9AE0D}" srcOrd="0" destOrd="0" parTransId="{3B29A69C-7CD0-2347-934B-E3D81101DF3E}" sibTransId="{D656B8F2-E554-7245-9020-44B6A9DAD08E}"/>
    <dgm:cxn modelId="{64AD8A1C-3C18-4321-800B-57127F701BFA}" type="presOf" srcId="{BA996EF9-623F-C04A-B95E-894E5AAFA0C3}" destId="{64309BBE-B08D-214E-AAB1-F4EF7F7F6612}" srcOrd="0" destOrd="0" presId="urn:microsoft.com/office/officeart/2005/8/layout/radial5"/>
    <dgm:cxn modelId="{26653023-D3FD-B340-8CA2-A67F0C147E6F}" srcId="{6E08DCDA-8E45-EC4B-82AD-75CBB4B9AE0D}" destId="{8554DC3A-BB48-444D-B6B9-C882B8699A83}" srcOrd="4" destOrd="0" parTransId="{4F9B4BCC-894D-7E4B-81A6-AFDA96533BB8}" sibTransId="{83F68CD4-5E89-EA46-A2DA-60A06E0F5DE9}"/>
    <dgm:cxn modelId="{59CE8623-D499-489B-B8CF-0F8F825D6044}" type="presOf" srcId="{4F9B4BCC-894D-7E4B-81A6-AFDA96533BB8}" destId="{4564A4E9-E069-0546-8FA3-81121BF6259B}" srcOrd="0" destOrd="0" presId="urn:microsoft.com/office/officeart/2005/8/layout/radial5"/>
    <dgm:cxn modelId="{4C2A632A-9B44-4A29-A195-B02F755D44E5}" type="presOf" srcId="{1CFB0CDC-BAC1-AE48-BA22-5DA8D32A38D6}" destId="{E1578455-50C3-D14D-8D16-AE2AAE2A4797}" srcOrd="0" destOrd="0" presId="urn:microsoft.com/office/officeart/2005/8/layout/radial5"/>
    <dgm:cxn modelId="{9BA8F236-1F51-4E21-B232-C79B53C570FE}" type="presOf" srcId="{1DD5677A-F751-2E49-B6BC-DCF545450E54}" destId="{1A9EB615-F0E8-C646-BC91-63330E7EEC3F}" srcOrd="0" destOrd="0" presId="urn:microsoft.com/office/officeart/2005/8/layout/radial5"/>
    <dgm:cxn modelId="{02E62D3C-261F-444A-923F-9D2F05AC3B65}" type="presOf" srcId="{10B3C10C-AA36-D549-BC5C-D2F79B25B25A}" destId="{BDEF9AAE-45AF-814F-A207-FFE4C70A6172}" srcOrd="0" destOrd="0" presId="urn:microsoft.com/office/officeart/2005/8/layout/radial5"/>
    <dgm:cxn modelId="{C096403F-015E-4AF0-AC2D-FC13CFA978DD}" type="presOf" srcId="{6E08DCDA-8E45-EC4B-82AD-75CBB4B9AE0D}" destId="{EE5C22EA-FD44-7E4D-9E73-F6D40DDD28A5}" srcOrd="0" destOrd="0" presId="urn:microsoft.com/office/officeart/2005/8/layout/radial5"/>
    <dgm:cxn modelId="{D2BBEF5D-6A1E-49EF-BDD9-6D1FD2C2F556}" type="presOf" srcId="{41E74701-FDAA-704F-838E-AD3E6516655B}" destId="{62B9DD57-6255-5D44-A4ED-A8D1A47F2F82}" srcOrd="0" destOrd="0" presId="urn:microsoft.com/office/officeart/2005/8/layout/radial5"/>
    <dgm:cxn modelId="{BE525969-32BB-463A-B858-42E642D18960}" type="presOf" srcId="{1CFB0CDC-BAC1-AE48-BA22-5DA8D32A38D6}" destId="{5C102C8F-51EA-FD47-B682-F0DD7AD34439}" srcOrd="1" destOrd="0" presId="urn:microsoft.com/office/officeart/2005/8/layout/radial5"/>
    <dgm:cxn modelId="{B4F9C86D-6F7B-44D5-BE24-FE51EF12C8A0}" type="presOf" srcId="{4F9B4BCC-894D-7E4B-81A6-AFDA96533BB8}" destId="{38547E00-9194-E441-B65A-1EB8E2A3611E}" srcOrd="1" destOrd="0" presId="urn:microsoft.com/office/officeart/2005/8/layout/radial5"/>
    <dgm:cxn modelId="{BCCECA73-D7B8-A64A-94C2-6BFD8BBF0C71}" srcId="{6E08DCDA-8E45-EC4B-82AD-75CBB4B9AE0D}" destId="{0A48CA6C-68C4-F448-B13B-9C8034303E84}" srcOrd="5" destOrd="0" parTransId="{41E74701-FDAA-704F-838E-AD3E6516655B}" sibTransId="{F7F26181-DF13-3044-9DD3-9892BF41EBA9}"/>
    <dgm:cxn modelId="{3EFFD090-5CD4-4C9B-A171-36AD3846C735}" type="presOf" srcId="{41E74701-FDAA-704F-838E-AD3E6516655B}" destId="{9E5041D0-1AF6-4F41-A296-5B0E78A3B3D2}" srcOrd="1" destOrd="0" presId="urn:microsoft.com/office/officeart/2005/8/layout/radial5"/>
    <dgm:cxn modelId="{58165594-2BF6-4A08-BAA9-D9F8BD991CA8}" type="presOf" srcId="{0A48CA6C-68C4-F448-B13B-9C8034303E84}" destId="{2B969AE8-F2EA-F64F-98F2-0FF18A319AE2}" srcOrd="0" destOrd="0" presId="urn:microsoft.com/office/officeart/2005/8/layout/radial5"/>
    <dgm:cxn modelId="{0CB95BA0-9B70-469C-96B8-17BC8C5DA711}" type="presOf" srcId="{D3A02A71-C014-DD49-9AB7-414370309CA9}" destId="{E58B3210-AA2A-BF46-99EB-D2C2735424CD}" srcOrd="0" destOrd="0" presId="urn:microsoft.com/office/officeart/2005/8/layout/radial5"/>
    <dgm:cxn modelId="{417D37A5-34E1-4323-B5AE-BE6987B7F8B8}" type="presOf" srcId="{6F8C5E5B-909C-584E-BE9D-B63CA1BCC2CD}" destId="{EBE2E7EC-298B-9545-82D5-FE7DEF7EE246}" srcOrd="1" destOrd="0" presId="urn:microsoft.com/office/officeart/2005/8/layout/radial5"/>
    <dgm:cxn modelId="{2EBB8DA7-1DC1-42DA-8114-1E485BE628D8}" type="presOf" srcId="{C4F9CD8F-7DDE-BF47-868D-D2E12ABC6C37}" destId="{69B3A66D-55F0-EF4E-B74C-0A8FDBFFF18B}" srcOrd="0" destOrd="0" presId="urn:microsoft.com/office/officeart/2005/8/layout/radial5"/>
    <dgm:cxn modelId="{E79476B9-E3F5-459B-85AB-6E85F5842320}" type="presOf" srcId="{94C84887-2729-074F-BD1C-28797ADB806C}" destId="{24C348AE-9E0F-6E47-A42B-B738FAB41A49}" srcOrd="0" destOrd="0" presId="urn:microsoft.com/office/officeart/2005/8/layout/radial5"/>
    <dgm:cxn modelId="{B02063BD-7A03-834B-B6A3-E9E14112B23D}" srcId="{6E08DCDA-8E45-EC4B-82AD-75CBB4B9AE0D}" destId="{D3A02A71-C014-DD49-9AB7-414370309CA9}" srcOrd="2" destOrd="0" parTransId="{C4F9CD8F-7DDE-BF47-868D-D2E12ABC6C37}" sibTransId="{859A7D02-588B-7340-B6A1-0FE98B17437C}"/>
    <dgm:cxn modelId="{7ACF23C0-A278-4F12-95CA-5D8A8E0035D6}" type="presOf" srcId="{6AD7ACC1-DA02-D647-BB05-E9008553489B}" destId="{85FC0BFD-8FF9-B14B-A098-ADFADABC3FBC}" srcOrd="0" destOrd="0" presId="urn:microsoft.com/office/officeart/2005/8/layout/radial5"/>
    <dgm:cxn modelId="{94499BCB-7B60-42EB-B21D-0AB15656E42B}" type="presOf" srcId="{C4F9CD8F-7DDE-BF47-868D-D2E12ABC6C37}" destId="{34B28FEE-7470-5044-8A72-4F4F66425ECE}" srcOrd="1" destOrd="0" presId="urn:microsoft.com/office/officeart/2005/8/layout/radial5"/>
    <dgm:cxn modelId="{642A46CC-8651-4F45-8D52-3B851EA7D78D}" type="presOf" srcId="{6F8C5E5B-909C-584E-BE9D-B63CA1BCC2CD}" destId="{1CB3EB51-91AB-3E40-A345-57818554DE63}" srcOrd="0" destOrd="0" presId="urn:microsoft.com/office/officeart/2005/8/layout/radial5"/>
    <dgm:cxn modelId="{0F1804E9-8506-CB45-B9D3-1EB3A143AE04}" srcId="{6E08DCDA-8E45-EC4B-82AD-75CBB4B9AE0D}" destId="{1DD5677A-F751-2E49-B6BC-DCF545450E54}" srcOrd="0" destOrd="0" parTransId="{1CFB0CDC-BAC1-AE48-BA22-5DA8D32A38D6}" sibTransId="{8507624D-C4A5-FA44-906A-BA93A32FE66B}"/>
    <dgm:cxn modelId="{3136C4F1-88E8-4943-8223-54160174E3D2}" type="presOf" srcId="{BA996EF9-623F-C04A-B95E-894E5AAFA0C3}" destId="{AD45A8B1-9D5A-654B-A2CA-21387B57BAF1}" srcOrd="1" destOrd="0" presId="urn:microsoft.com/office/officeart/2005/8/layout/radial5"/>
    <dgm:cxn modelId="{3D631AF3-4EF1-984A-B269-B217E4AEB48B}" srcId="{6E08DCDA-8E45-EC4B-82AD-75CBB4B9AE0D}" destId="{94C84887-2729-074F-BD1C-28797ADB806C}" srcOrd="1" destOrd="0" parTransId="{6F8C5E5B-909C-584E-BE9D-B63CA1BCC2CD}" sibTransId="{F707849C-B6A0-AD47-ABB1-F8F33B2D693D}"/>
    <dgm:cxn modelId="{C1AA8125-7876-465B-A5F6-304DAA2942CC}" type="presParOf" srcId="{BDEF9AAE-45AF-814F-A207-FFE4C70A6172}" destId="{EE5C22EA-FD44-7E4D-9E73-F6D40DDD28A5}" srcOrd="0" destOrd="0" presId="urn:microsoft.com/office/officeart/2005/8/layout/radial5"/>
    <dgm:cxn modelId="{191CB8DC-BE9C-480C-9D5A-B565DD73F18A}" type="presParOf" srcId="{BDEF9AAE-45AF-814F-A207-FFE4C70A6172}" destId="{E1578455-50C3-D14D-8D16-AE2AAE2A4797}" srcOrd="1" destOrd="0" presId="urn:microsoft.com/office/officeart/2005/8/layout/radial5"/>
    <dgm:cxn modelId="{D285C931-6931-465F-A483-EFEDEB751FBF}" type="presParOf" srcId="{E1578455-50C3-D14D-8D16-AE2AAE2A4797}" destId="{5C102C8F-51EA-FD47-B682-F0DD7AD34439}" srcOrd="0" destOrd="0" presId="urn:microsoft.com/office/officeart/2005/8/layout/radial5"/>
    <dgm:cxn modelId="{F0A2F19D-E72B-4E05-B142-204768E65C6E}" type="presParOf" srcId="{BDEF9AAE-45AF-814F-A207-FFE4C70A6172}" destId="{1A9EB615-F0E8-C646-BC91-63330E7EEC3F}" srcOrd="2" destOrd="0" presId="urn:microsoft.com/office/officeart/2005/8/layout/radial5"/>
    <dgm:cxn modelId="{BDFA69A1-F956-4BB1-8259-904E72E208EE}" type="presParOf" srcId="{BDEF9AAE-45AF-814F-A207-FFE4C70A6172}" destId="{1CB3EB51-91AB-3E40-A345-57818554DE63}" srcOrd="3" destOrd="0" presId="urn:microsoft.com/office/officeart/2005/8/layout/radial5"/>
    <dgm:cxn modelId="{E9522CC8-9D86-4E98-8657-FB1FDF6D03E1}" type="presParOf" srcId="{1CB3EB51-91AB-3E40-A345-57818554DE63}" destId="{EBE2E7EC-298B-9545-82D5-FE7DEF7EE246}" srcOrd="0" destOrd="0" presId="urn:microsoft.com/office/officeart/2005/8/layout/radial5"/>
    <dgm:cxn modelId="{E547032E-A8CB-42E5-A927-93041973F98D}" type="presParOf" srcId="{BDEF9AAE-45AF-814F-A207-FFE4C70A6172}" destId="{24C348AE-9E0F-6E47-A42B-B738FAB41A49}" srcOrd="4" destOrd="0" presId="urn:microsoft.com/office/officeart/2005/8/layout/radial5"/>
    <dgm:cxn modelId="{D83BC87D-1B68-438B-A047-9C909E02A3C2}" type="presParOf" srcId="{BDEF9AAE-45AF-814F-A207-FFE4C70A6172}" destId="{69B3A66D-55F0-EF4E-B74C-0A8FDBFFF18B}" srcOrd="5" destOrd="0" presId="urn:microsoft.com/office/officeart/2005/8/layout/radial5"/>
    <dgm:cxn modelId="{40E228CC-04F8-47A9-BCD9-5298809BC614}" type="presParOf" srcId="{69B3A66D-55F0-EF4E-B74C-0A8FDBFFF18B}" destId="{34B28FEE-7470-5044-8A72-4F4F66425ECE}" srcOrd="0" destOrd="0" presId="urn:microsoft.com/office/officeart/2005/8/layout/radial5"/>
    <dgm:cxn modelId="{AC742133-F44E-490C-8734-3BDAEB5663C2}" type="presParOf" srcId="{BDEF9AAE-45AF-814F-A207-FFE4C70A6172}" destId="{E58B3210-AA2A-BF46-99EB-D2C2735424CD}" srcOrd="6" destOrd="0" presId="urn:microsoft.com/office/officeart/2005/8/layout/radial5"/>
    <dgm:cxn modelId="{8261E920-2F88-408C-820E-E223EBCB7327}" type="presParOf" srcId="{BDEF9AAE-45AF-814F-A207-FFE4C70A6172}" destId="{64309BBE-B08D-214E-AAB1-F4EF7F7F6612}" srcOrd="7" destOrd="0" presId="urn:microsoft.com/office/officeart/2005/8/layout/radial5"/>
    <dgm:cxn modelId="{1C20191C-4465-4E05-BEF3-29E147DF046F}" type="presParOf" srcId="{64309BBE-B08D-214E-AAB1-F4EF7F7F6612}" destId="{AD45A8B1-9D5A-654B-A2CA-21387B57BAF1}" srcOrd="0" destOrd="0" presId="urn:microsoft.com/office/officeart/2005/8/layout/radial5"/>
    <dgm:cxn modelId="{B315AACB-FF66-4014-AEA2-5728F50EB578}" type="presParOf" srcId="{BDEF9AAE-45AF-814F-A207-FFE4C70A6172}" destId="{85FC0BFD-8FF9-B14B-A098-ADFADABC3FBC}" srcOrd="8" destOrd="0" presId="urn:microsoft.com/office/officeart/2005/8/layout/radial5"/>
    <dgm:cxn modelId="{330344EE-B282-44C9-BE9F-C38D37FA8E7A}" type="presParOf" srcId="{BDEF9AAE-45AF-814F-A207-FFE4C70A6172}" destId="{4564A4E9-E069-0546-8FA3-81121BF6259B}" srcOrd="9" destOrd="0" presId="urn:microsoft.com/office/officeart/2005/8/layout/radial5"/>
    <dgm:cxn modelId="{25BA1E0A-4249-4455-BC8C-A72AE6571AC6}" type="presParOf" srcId="{4564A4E9-E069-0546-8FA3-81121BF6259B}" destId="{38547E00-9194-E441-B65A-1EB8E2A3611E}" srcOrd="0" destOrd="0" presId="urn:microsoft.com/office/officeart/2005/8/layout/radial5"/>
    <dgm:cxn modelId="{BD24C243-DB06-42B7-A86A-A9C08F24A594}" type="presParOf" srcId="{BDEF9AAE-45AF-814F-A207-FFE4C70A6172}" destId="{4E356C13-F8BF-414F-BF7E-6B7383CDC76C}" srcOrd="10" destOrd="0" presId="urn:microsoft.com/office/officeart/2005/8/layout/radial5"/>
    <dgm:cxn modelId="{824A5235-0ED9-48A3-901E-B9CEB7D10FD2}" type="presParOf" srcId="{BDEF9AAE-45AF-814F-A207-FFE4C70A6172}" destId="{62B9DD57-6255-5D44-A4ED-A8D1A47F2F82}" srcOrd="11" destOrd="0" presId="urn:microsoft.com/office/officeart/2005/8/layout/radial5"/>
    <dgm:cxn modelId="{17CE6A18-70FF-4FBC-8AE9-C140EA357DD8}" type="presParOf" srcId="{62B9DD57-6255-5D44-A4ED-A8D1A47F2F82}" destId="{9E5041D0-1AF6-4F41-A296-5B0E78A3B3D2}" srcOrd="0" destOrd="0" presId="urn:microsoft.com/office/officeart/2005/8/layout/radial5"/>
    <dgm:cxn modelId="{3ACA5DC0-7968-4984-B8B4-F55338D16969}" type="presParOf" srcId="{BDEF9AAE-45AF-814F-A207-FFE4C70A6172}" destId="{2B969AE8-F2EA-F64F-98F2-0FF18A319AE2}" srcOrd="12" destOrd="0" presId="urn:microsoft.com/office/officeart/2005/8/layout/radial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C22EA-FD44-7E4D-9E73-F6D40DDD28A5}">
      <dsp:nvSpPr>
        <dsp:cNvPr id="0" name=""/>
        <dsp:cNvSpPr/>
      </dsp:nvSpPr>
      <dsp:spPr>
        <a:xfrm>
          <a:off x="2621534" y="1514780"/>
          <a:ext cx="1079126" cy="1079126"/>
        </a:xfrm>
        <a:prstGeom prst="ellipse">
          <a:avLst/>
        </a:prstGeom>
        <a:solidFill>
          <a:srgbClr val="FFFFFF"/>
        </a:solidFill>
        <a:ln w="19050" cmpd="sng">
          <a:solidFill>
            <a:srgbClr val="FF6600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latin typeface="+mn-lt"/>
              <a:cs typeface="Optima"/>
            </a:rPr>
            <a:t>CDS</a:t>
          </a:r>
          <a:endParaRPr lang="en-US" sz="2800" kern="1200" dirty="0">
            <a:latin typeface="+mn-lt"/>
            <a:cs typeface="Optima"/>
          </a:endParaRPr>
        </a:p>
      </dsp:txBody>
      <dsp:txXfrm>
        <a:off x="2779568" y="1672814"/>
        <a:ext cx="763058" cy="763058"/>
      </dsp:txXfrm>
    </dsp:sp>
    <dsp:sp modelId="{E1578455-50C3-D14D-8D16-AE2AAE2A4797}">
      <dsp:nvSpPr>
        <dsp:cNvPr id="0" name=""/>
        <dsp:cNvSpPr/>
      </dsp:nvSpPr>
      <dsp:spPr>
        <a:xfrm rot="5591353">
          <a:off x="3087712" y="1121791"/>
          <a:ext cx="230248" cy="36690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>
            <a:latin typeface="Optima"/>
            <a:cs typeface="Optima"/>
          </a:endParaRPr>
        </a:p>
      </dsp:txBody>
      <dsp:txXfrm>
        <a:off x="3124170" y="1160687"/>
        <a:ext cx="161174" cy="220142"/>
      </dsp:txXfrm>
    </dsp:sp>
    <dsp:sp modelId="{1A9EB615-F0E8-C646-BC91-63330E7EEC3F}">
      <dsp:nvSpPr>
        <dsp:cNvPr id="0" name=""/>
        <dsp:cNvSpPr/>
      </dsp:nvSpPr>
      <dsp:spPr>
        <a:xfrm>
          <a:off x="2705738" y="3566"/>
          <a:ext cx="1079126" cy="1079126"/>
        </a:xfrm>
        <a:prstGeom prst="ellipse">
          <a:avLst/>
        </a:prstGeom>
        <a:solidFill>
          <a:srgbClr val="FFFFFF"/>
        </a:solidFill>
        <a:ln w="19050" cmpd="sng">
          <a:solidFill>
            <a:schemeClr val="tx1">
              <a:lumMod val="50000"/>
              <a:lumOff val="50000"/>
            </a:schemeClr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latin typeface="+mn-lt"/>
              <a:cs typeface="Optima"/>
            </a:rPr>
            <a:t>Business</a:t>
          </a:r>
          <a:r>
            <a:rPr lang="en-US" sz="1500" kern="1200" dirty="0">
              <a:latin typeface="Optima"/>
              <a:cs typeface="Optima"/>
            </a:rPr>
            <a:t> </a:t>
          </a:r>
          <a:r>
            <a:rPr lang="en-US" sz="1500" kern="1200" dirty="0">
              <a:latin typeface="+mn-lt"/>
              <a:cs typeface="Optima"/>
            </a:rPr>
            <a:t>Logic</a:t>
          </a:r>
        </a:p>
      </dsp:txBody>
      <dsp:txXfrm>
        <a:off x="2863772" y="161600"/>
        <a:ext cx="763058" cy="763058"/>
      </dsp:txXfrm>
    </dsp:sp>
    <dsp:sp modelId="{1CB3EB51-91AB-3E40-A345-57818554DE63}">
      <dsp:nvSpPr>
        <dsp:cNvPr id="0" name=""/>
        <dsp:cNvSpPr/>
      </dsp:nvSpPr>
      <dsp:spPr>
        <a:xfrm rot="9039445">
          <a:off x="3716932" y="1496704"/>
          <a:ext cx="267952" cy="36690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>
            <a:latin typeface="Optima"/>
            <a:cs typeface="Optima"/>
          </a:endParaRPr>
        </a:p>
      </dsp:txBody>
      <dsp:txXfrm>
        <a:off x="3792161" y="1550388"/>
        <a:ext cx="187566" cy="220142"/>
      </dsp:txXfrm>
    </dsp:sp>
    <dsp:sp modelId="{24C348AE-9E0F-6E47-A42B-B738FAB41A49}">
      <dsp:nvSpPr>
        <dsp:cNvPr id="0" name=""/>
        <dsp:cNvSpPr/>
      </dsp:nvSpPr>
      <dsp:spPr>
        <a:xfrm>
          <a:off x="4014488" y="759173"/>
          <a:ext cx="1079126" cy="1079126"/>
        </a:xfrm>
        <a:prstGeom prst="ellipse">
          <a:avLst/>
        </a:prstGeom>
        <a:solidFill>
          <a:srgbClr val="FFFFFF"/>
        </a:solidFill>
        <a:ln w="19050" cmpd="sng">
          <a:solidFill>
            <a:srgbClr val="3366FF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latin typeface="+mn-lt"/>
              <a:cs typeface="Optima"/>
            </a:rPr>
            <a:t>Analytics</a:t>
          </a:r>
        </a:p>
      </dsp:txBody>
      <dsp:txXfrm>
        <a:off x="4172522" y="917207"/>
        <a:ext cx="763058" cy="763058"/>
      </dsp:txXfrm>
    </dsp:sp>
    <dsp:sp modelId="{69B3A66D-55F0-EF4E-B74C-0A8FDBFFF18B}">
      <dsp:nvSpPr>
        <dsp:cNvPr id="0" name=""/>
        <dsp:cNvSpPr/>
      </dsp:nvSpPr>
      <dsp:spPr>
        <a:xfrm rot="12612451">
          <a:off x="3716932" y="2245080"/>
          <a:ext cx="267952" cy="36690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 dirty="0">
            <a:latin typeface="Optima"/>
            <a:cs typeface="Optima"/>
          </a:endParaRPr>
        </a:p>
      </dsp:txBody>
      <dsp:txXfrm>
        <a:off x="3791860" y="2338682"/>
        <a:ext cx="187566" cy="220142"/>
      </dsp:txXfrm>
    </dsp:sp>
    <dsp:sp modelId="{E58B3210-AA2A-BF46-99EB-D2C2735424CD}">
      <dsp:nvSpPr>
        <dsp:cNvPr id="0" name=""/>
        <dsp:cNvSpPr/>
      </dsp:nvSpPr>
      <dsp:spPr>
        <a:xfrm>
          <a:off x="4014488" y="2270387"/>
          <a:ext cx="1079126" cy="1079126"/>
        </a:xfrm>
        <a:prstGeom prst="ellipse">
          <a:avLst/>
        </a:prstGeom>
        <a:solidFill>
          <a:srgbClr val="FFFFFF"/>
        </a:solidFill>
        <a:ln w="19050" cmpd="sng">
          <a:solidFill>
            <a:schemeClr val="accent4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latin typeface="+mn-lt"/>
              <a:cs typeface="Optima"/>
            </a:rPr>
            <a:t>OData</a:t>
          </a:r>
        </a:p>
      </dsp:txBody>
      <dsp:txXfrm>
        <a:off x="4172522" y="2428421"/>
        <a:ext cx="763058" cy="763058"/>
      </dsp:txXfrm>
    </dsp:sp>
    <dsp:sp modelId="{64309BBE-B08D-214E-AAB1-F4EF7F7F6612}">
      <dsp:nvSpPr>
        <dsp:cNvPr id="0" name=""/>
        <dsp:cNvSpPr/>
      </dsp:nvSpPr>
      <dsp:spPr>
        <a:xfrm rot="16008647">
          <a:off x="3087712" y="2619993"/>
          <a:ext cx="230248" cy="36690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5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>
            <a:latin typeface="Optima"/>
            <a:cs typeface="Optima"/>
          </a:endParaRPr>
        </a:p>
      </dsp:txBody>
      <dsp:txXfrm>
        <a:off x="3124170" y="2727857"/>
        <a:ext cx="161174" cy="220142"/>
      </dsp:txXfrm>
    </dsp:sp>
    <dsp:sp modelId="{85FC0BFD-8FF9-B14B-A098-ADFADABC3FBC}">
      <dsp:nvSpPr>
        <dsp:cNvPr id="0" name=""/>
        <dsp:cNvSpPr/>
      </dsp:nvSpPr>
      <dsp:spPr>
        <a:xfrm>
          <a:off x="2705738" y="3025994"/>
          <a:ext cx="1079126" cy="1079126"/>
        </a:xfrm>
        <a:prstGeom prst="ellipse">
          <a:avLst/>
        </a:prstGeom>
        <a:solidFill>
          <a:srgbClr val="FFFFFF"/>
        </a:solidFill>
        <a:ln w="19050" cmpd="sng">
          <a:solidFill>
            <a:schemeClr val="accent5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latin typeface="+mn-lt"/>
              <a:cs typeface="Optima"/>
            </a:rPr>
            <a:t>Search</a:t>
          </a:r>
        </a:p>
      </dsp:txBody>
      <dsp:txXfrm>
        <a:off x="2863772" y="3184028"/>
        <a:ext cx="763058" cy="763058"/>
      </dsp:txXfrm>
    </dsp:sp>
    <dsp:sp modelId="{4564A4E9-E069-0546-8FA3-81121BF6259B}">
      <dsp:nvSpPr>
        <dsp:cNvPr id="0" name=""/>
        <dsp:cNvSpPr/>
      </dsp:nvSpPr>
      <dsp:spPr>
        <a:xfrm rot="19590182">
          <a:off x="2458075" y="2245862"/>
          <a:ext cx="190683" cy="36690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6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>
            <a:latin typeface="Optima"/>
            <a:cs typeface="Optima"/>
          </a:endParaRPr>
        </a:p>
      </dsp:txBody>
      <dsp:txXfrm rot="10800000">
        <a:off x="2462825" y="2335028"/>
        <a:ext cx="133478" cy="220142"/>
      </dsp:txXfrm>
    </dsp:sp>
    <dsp:sp modelId="{4E356C13-F8BF-414F-BF7E-6B7383CDC76C}">
      <dsp:nvSpPr>
        <dsp:cNvPr id="0" name=""/>
        <dsp:cNvSpPr/>
      </dsp:nvSpPr>
      <dsp:spPr>
        <a:xfrm>
          <a:off x="1396989" y="2270387"/>
          <a:ext cx="1079126" cy="1079126"/>
        </a:xfrm>
        <a:prstGeom prst="ellipse">
          <a:avLst/>
        </a:prstGeom>
        <a:solidFill>
          <a:srgbClr val="FFFFFF"/>
        </a:solidFill>
        <a:ln w="19050" cmpd="sng">
          <a:solidFill>
            <a:schemeClr val="accent6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latin typeface="+mn-lt"/>
              <a:cs typeface="Optima"/>
            </a:rPr>
            <a:t>BI-Tools</a:t>
          </a:r>
        </a:p>
      </dsp:txBody>
      <dsp:txXfrm>
        <a:off x="1555023" y="2428421"/>
        <a:ext cx="763058" cy="763058"/>
      </dsp:txXfrm>
    </dsp:sp>
    <dsp:sp modelId="{62B9DD57-6255-5D44-A4ED-A8D1A47F2F82}">
      <dsp:nvSpPr>
        <dsp:cNvPr id="0" name=""/>
        <dsp:cNvSpPr/>
      </dsp:nvSpPr>
      <dsp:spPr>
        <a:xfrm rot="1704406">
          <a:off x="2458075" y="1495922"/>
          <a:ext cx="190683" cy="36690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lumMod val="60000"/>
            <a:lumOff val="40000"/>
          </a:schemeClr>
        </a:solidFill>
        <a:ln>
          <a:solidFill>
            <a:srgbClr val="FFD05D"/>
          </a:solidFill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>
            <a:latin typeface="Optima"/>
            <a:cs typeface="Optima"/>
          </a:endParaRPr>
        </a:p>
      </dsp:txBody>
      <dsp:txXfrm rot="10800000">
        <a:off x="2461519" y="1555695"/>
        <a:ext cx="133478" cy="220142"/>
      </dsp:txXfrm>
    </dsp:sp>
    <dsp:sp modelId="{2B969AE8-F2EA-F64F-98F2-0FF18A319AE2}">
      <dsp:nvSpPr>
        <dsp:cNvPr id="0" name=""/>
        <dsp:cNvSpPr/>
      </dsp:nvSpPr>
      <dsp:spPr>
        <a:xfrm>
          <a:off x="1396989" y="759173"/>
          <a:ext cx="1079126" cy="1079126"/>
        </a:xfrm>
        <a:prstGeom prst="ellipse">
          <a:avLst/>
        </a:prstGeom>
        <a:solidFill>
          <a:srgbClr val="FFFFFF"/>
        </a:solidFill>
        <a:ln w="19050" cmpd="sng">
          <a:solidFill>
            <a:schemeClr val="accent1">
              <a:lumMod val="60000"/>
              <a:lumOff val="40000"/>
            </a:schemeClr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latin typeface="+mn-lt"/>
              <a:cs typeface="Optima"/>
            </a:rPr>
            <a:t>Planning</a:t>
          </a:r>
        </a:p>
      </dsp:txBody>
      <dsp:txXfrm>
        <a:off x="1555023" y="917207"/>
        <a:ext cx="763058" cy="7630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5">
  <dgm:title val=""/>
  <dgm:desc val=""/>
  <dgm:catLst>
    <dgm:cat type="relationship" pri="23000"/>
    <dgm:cat type="cycle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  <dgm:param type="ctrShpMap" val="fNode"/>
        </dgm:alg>
      </dgm:if>
      <dgm:else name="Name3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parTrans" refType="w" refFor="ch" refForName="centerShape" fact="0.4"/>
      <dgm:constr type="w" for="ch" forName="node" refType="w" refFor="ch" refForName="centerShape" op="equ" fact="1.25"/>
      <dgm:constr type="sp" refType="w" refFor="ch" refForName="centerShape" op="equ" fact="0.4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node" refType="primFontSz" refFor="ch" refForName="centerShape" op="lte"/>
      <dgm:constr type="primFontSz" for="des" forName="connectorText" op="equ" val="55"/>
      <dgm:constr type="primFontSz" for="des" forName="connectorText" refType="primFontSz" refFor="ch" refForName="centerShape" op="lte" fact="0.8"/>
      <dgm:constr type="primFontSz" for="des" forName="connectorText" refType="primFontSz" refFor="des" refForName="node" op="lte"/>
    </dgm:constrLst>
    <dgm:choose name="Name4">
      <dgm:if name="Name5" axis="ch ch" ptType="node node" st="1 1" cnt="1 0" func="cnt" op="lte" val="6">
        <dgm:ruleLst>
          <dgm:rule type="w" for="ch" forName="node" val="NaN" fact="1" max="NaN"/>
        </dgm:ruleLst>
      </dgm:if>
      <dgm:if name="Name6" axis="ch ch" ptType="node node" st="1 1" cnt="1 0" func="cnt" op="lte" val="8">
        <dgm:ruleLst>
          <dgm:rule type="w" for="ch" forName="node" val="NaN" fact="0.9" max="NaN"/>
        </dgm:ruleLst>
      </dgm:if>
      <dgm:if name="Name7" axis="ch ch" ptType="node node" st="1 1" cnt="1 0" func="cnt" op="lte" val="10">
        <dgm:ruleLst>
          <dgm:rule type="w" for="ch" forName="node" val="NaN" fact="0.8" max="NaN"/>
        </dgm:ruleLst>
      </dgm:if>
      <dgm:if name="Name8" axis="ch ch" ptType="node node" st="1 1" cnt="1 0" func="cnt" op="lte" val="12">
        <dgm:ruleLst>
          <dgm:rule type="w" for="ch" forName="node" val="NaN" fact="0.7" max="NaN"/>
        </dgm:ruleLst>
      </dgm:if>
      <dgm:if name="Name9" axis="ch ch" ptType="node node" st="1 1" cnt="1 0" func="cnt" op="lte" val="14">
        <dgm:ruleLst>
          <dgm:rule type="w" for="ch" forName="node" val="NaN" fact="0.6" max="NaN"/>
        </dgm:ruleLst>
      </dgm:if>
      <dgm:else name="Name10">
        <dgm:ruleLst>
          <dgm:rule type="w" for="ch" forName="node" val="NaN" fact="0.5" max="NaN"/>
        </dgm:ruleLst>
      </dgm:else>
    </dgm:choose>
    <dgm:forEach name="Name11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12" axis="ch">
        <dgm:forEach name="Name13" axis="self" ptType="parTrans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h" refType="w" fact="0.85"/>
            </dgm:constrLst>
            <dgm:ruleLst/>
            <dgm:layoutNode name="connectorText">
              <dgm:alg type="tx">
                <dgm:param type="autoTxRot" val="grav"/>
              </dgm:alg>
              <dgm:shape xmlns:r="http://schemas.openxmlformats.org/officeDocument/2006/relationships" type="conn" r:blip="" hideGeom="1">
                <dgm:adjLst/>
              </dgm:shape>
              <dgm:presOf axis="self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</dgm:layoutNode>
        </dgm:forEach>
        <dgm:forEach name="Name14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w" val="INF" fact="NaN" max="NaN"/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92D486-EF53-42DD-8F47-C393E102303D}" type="datetimeFigureOut">
              <a:rPr lang="en-IN" smtClean="0"/>
              <a:t>17-02-2022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261DD6-B0E0-44C7-A874-0547BE1A9C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38274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eg>
</file>

<file path=ppt/media/image11.png>
</file>

<file path=ppt/media/image12.png>
</file>

<file path=ppt/media/image13.png>
</file>

<file path=ppt/media/image14.png>
</file>

<file path=ppt/media/image15.jpg>
</file>

<file path=ppt/media/image16.tiff>
</file>

<file path=ppt/media/image17.jpeg>
</file>

<file path=ppt/media/image18.jpeg>
</file>

<file path=ppt/media/image19.tiff>
</file>

<file path=ppt/media/image2.png>
</file>

<file path=ppt/media/image20.tiff>
</file>

<file path=ppt/media/image21.tiff>
</file>

<file path=ppt/media/image22.tiff>
</file>

<file path=ppt/media/image23.jpeg>
</file>

<file path=ppt/media/image24.jpg>
</file>

<file path=ppt/media/image25.jpg>
</file>

<file path=ppt/media/image26.jpg>
</file>

<file path=ppt/media/image27.png>
</file>

<file path=ppt/media/image3.jpg>
</file>

<file path=ppt/media/image4.png>
</file>

<file path=ppt/media/image5.jp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B488F7-1FAC-40D2-BB7E-BA3CE28D8950}" type="datetimeFigureOut">
              <a:rPr lang="en-US" smtClean="0"/>
              <a:pPr/>
              <a:t>2/17/2022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2D21D1-52E2-420B-B491-CFF6D7BB79F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478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6B8D726-D0BC-B240-A677-46F99704B74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267395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6B8D726-D0BC-B240-A677-46F99704B74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813002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3886200"/>
            <a:ext cx="12188825" cy="2971800"/>
          </a:xfrm>
          <a:prstGeom prst="rect">
            <a:avLst/>
          </a:prstGeom>
          <a:gradFill flip="none" rotWithShape="1">
            <a:gsLst>
              <a:gs pos="100000">
                <a:schemeClr val="bg1">
                  <a:lumMod val="65000"/>
                  <a:alpha val="53000"/>
                </a:schemeClr>
              </a:gs>
              <a:gs pos="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162" y="3887117"/>
            <a:ext cx="10360501" cy="610820"/>
          </a:xfrm>
        </p:spPr>
        <p:txBody>
          <a:bodyPr/>
          <a:lstStyle>
            <a:lvl1pPr algn="ctr">
              <a:defRPr lang="en-US" sz="40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324" y="4399020"/>
            <a:ext cx="8532178" cy="764440"/>
          </a:xfrm>
        </p:spPr>
        <p:txBody>
          <a:bodyPr>
            <a:normAutofit/>
          </a:bodyPr>
          <a:lstStyle>
            <a:lvl1pPr marL="0" indent="0" algn="ctr">
              <a:buNone/>
              <a:defRPr lang="en-US" sz="2400" kern="12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6094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8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3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8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2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7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6DB-6798-42D2-B9AD-FC6F1C72FC30}" type="datetimeFigureOut">
              <a:rPr lang="en-US" smtClean="0"/>
              <a:pPr/>
              <a:t>2/17/2022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DE275-BE14-4364-AEA2-5F5667C0FD4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541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2/17/2022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874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2/17/2022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9"/>
          <p:cNvSpPr>
            <a:spLocks noGrp="1"/>
          </p:cNvSpPr>
          <p:nvPr>
            <p:ph sz="quarter" idx="14"/>
          </p:nvPr>
        </p:nvSpPr>
        <p:spPr>
          <a:xfrm>
            <a:off x="7389813" y="1196752"/>
            <a:ext cx="3960812" cy="482463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600"/>
            </a:lvl1pPr>
            <a:lvl2pPr marL="609494" indent="0">
              <a:buFontTx/>
              <a:buNone/>
              <a:defRPr sz="16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600"/>
            </a:lvl4pPr>
            <a:lvl5pPr marL="2437973" indent="0">
              <a:buFontTx/>
              <a:buNone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425212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Only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2/17/2022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9"/>
          <p:cNvSpPr>
            <a:spLocks noGrp="1"/>
          </p:cNvSpPr>
          <p:nvPr>
            <p:ph sz="quarter" idx="14"/>
          </p:nvPr>
        </p:nvSpPr>
        <p:spPr>
          <a:xfrm>
            <a:off x="609600" y="1196752"/>
            <a:ext cx="4404692" cy="482463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600"/>
            </a:lvl1pPr>
            <a:lvl2pPr marL="609494" indent="0">
              <a:buFontTx/>
              <a:buNone/>
              <a:defRPr sz="16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600"/>
            </a:lvl4pPr>
            <a:lvl5pPr marL="2437973" indent="0">
              <a:buFontTx/>
              <a:buNone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950771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Only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274639"/>
            <a:ext cx="4404851" cy="1642193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2/17/2022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9"/>
          <p:cNvSpPr>
            <a:spLocks noGrp="1"/>
          </p:cNvSpPr>
          <p:nvPr>
            <p:ph sz="quarter" idx="14"/>
          </p:nvPr>
        </p:nvSpPr>
        <p:spPr>
          <a:xfrm>
            <a:off x="609600" y="2060848"/>
            <a:ext cx="4404692" cy="3816424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600"/>
            </a:lvl1pPr>
            <a:lvl2pPr marL="609494" indent="0">
              <a:buFontTx/>
              <a:buNone/>
              <a:defRPr sz="16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600"/>
            </a:lvl4pPr>
            <a:lvl5pPr marL="2437973" indent="0">
              <a:buFontTx/>
              <a:buNone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050772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2/17/2022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2494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3" y="273049"/>
            <a:ext cx="4010039" cy="1162051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5492" y="273052"/>
            <a:ext cx="6813892" cy="5853113"/>
          </a:xfrm>
        </p:spPr>
        <p:txBody>
          <a:bodyPr/>
          <a:lstStyle>
            <a:lvl1pPr>
              <a:defRPr sz="4300"/>
            </a:lvl1pPr>
            <a:lvl2pPr>
              <a:defRPr sz="37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443" y="1435102"/>
            <a:ext cx="4010039" cy="46910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08174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095" y="4800600"/>
            <a:ext cx="7313295" cy="566739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095" y="612775"/>
            <a:ext cx="7313295" cy="4114800"/>
          </a:xfrm>
        </p:spPr>
        <p:txBody>
          <a:bodyPr/>
          <a:lstStyle>
            <a:lvl1pPr marL="0" indent="0">
              <a:buNone/>
              <a:defRPr sz="43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095" y="5367338"/>
            <a:ext cx="7313295" cy="8048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8142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15806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274639"/>
            <a:ext cx="2742486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441" y="274639"/>
            <a:ext cx="802431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02233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C1A85F3E-2CF6-9E46-AE01-96E27850575D}"/>
              </a:ext>
            </a:extLst>
          </p:cNvPr>
          <p:cNvSpPr txBox="1">
            <a:spLocks/>
          </p:cNvSpPr>
          <p:nvPr userDrawn="1"/>
        </p:nvSpPr>
        <p:spPr>
          <a:xfrm>
            <a:off x="4319338" y="6408740"/>
            <a:ext cx="3431005" cy="304881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100" kern="1200">
                <a:solidFill>
                  <a:schemeClr val="tx1"/>
                </a:solidFill>
                <a:latin typeface="Cambria" pitchFamily="18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Private and Confidential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3EA0CF45-0B24-394D-8134-22C65E72D591}"/>
              </a:ext>
            </a:extLst>
          </p:cNvPr>
          <p:cNvSpPr txBox="1">
            <a:spLocks/>
          </p:cNvSpPr>
          <p:nvPr userDrawn="1"/>
        </p:nvSpPr>
        <p:spPr>
          <a:xfrm>
            <a:off x="10846469" y="6408740"/>
            <a:ext cx="1066800" cy="182563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tx1"/>
                </a:solidFill>
                <a:latin typeface="Cambria" pitchFamily="18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6F68F43-4567-4CB0-B00D-7267D614B448}" type="slidenum">
              <a:rPr lang="en-US" sz="140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sz="14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4FBA1CD0-DC43-5542-B28E-D985E1AF9A7D}"/>
              </a:ext>
            </a:extLst>
          </p:cNvPr>
          <p:cNvSpPr/>
          <p:nvPr userDrawn="1"/>
        </p:nvSpPr>
        <p:spPr>
          <a:xfrm flipH="1">
            <a:off x="1588" y="627903"/>
            <a:ext cx="560273" cy="270354"/>
          </a:xfrm>
          <a:custGeom>
            <a:avLst/>
            <a:gdLst>
              <a:gd name="connsiteX0" fmla="*/ 0 w 14981402"/>
              <a:gd name="connsiteY0" fmla="*/ 0 h 3987559"/>
              <a:gd name="connsiteX1" fmla="*/ 14981402 w 14981402"/>
              <a:gd name="connsiteY1" fmla="*/ 0 h 3987559"/>
              <a:gd name="connsiteX2" fmla="*/ 14981402 w 14981402"/>
              <a:gd name="connsiteY2" fmla="*/ 3987559 h 3987559"/>
              <a:gd name="connsiteX3" fmla="*/ 0 w 14981402"/>
              <a:gd name="connsiteY3" fmla="*/ 3987559 h 3987559"/>
              <a:gd name="connsiteX4" fmla="*/ 0 w 14981402"/>
              <a:gd name="connsiteY4" fmla="*/ 0 h 3987559"/>
              <a:gd name="connsiteX0" fmla="*/ 1261242 w 14981402"/>
              <a:gd name="connsiteY0" fmla="*/ 0 h 3987559"/>
              <a:gd name="connsiteX1" fmla="*/ 14981402 w 14981402"/>
              <a:gd name="connsiteY1" fmla="*/ 0 h 3987559"/>
              <a:gd name="connsiteX2" fmla="*/ 14981402 w 14981402"/>
              <a:gd name="connsiteY2" fmla="*/ 3987559 h 3987559"/>
              <a:gd name="connsiteX3" fmla="*/ 0 w 14981402"/>
              <a:gd name="connsiteY3" fmla="*/ 3987559 h 3987559"/>
              <a:gd name="connsiteX4" fmla="*/ 1261242 w 14981402"/>
              <a:gd name="connsiteY4" fmla="*/ 0 h 3987559"/>
              <a:gd name="connsiteX0" fmla="*/ 1229711 w 14981402"/>
              <a:gd name="connsiteY0" fmla="*/ 0 h 3987559"/>
              <a:gd name="connsiteX1" fmla="*/ 14981402 w 14981402"/>
              <a:gd name="connsiteY1" fmla="*/ 0 h 3987559"/>
              <a:gd name="connsiteX2" fmla="*/ 14981402 w 14981402"/>
              <a:gd name="connsiteY2" fmla="*/ 3987559 h 3987559"/>
              <a:gd name="connsiteX3" fmla="*/ 0 w 14981402"/>
              <a:gd name="connsiteY3" fmla="*/ 3987559 h 3987559"/>
              <a:gd name="connsiteX4" fmla="*/ 1229711 w 14981402"/>
              <a:gd name="connsiteY4" fmla="*/ 0 h 3987559"/>
              <a:gd name="connsiteX0" fmla="*/ 2516033 w 16267724"/>
              <a:gd name="connsiteY0" fmla="*/ 0 h 3987559"/>
              <a:gd name="connsiteX1" fmla="*/ 16267724 w 16267724"/>
              <a:gd name="connsiteY1" fmla="*/ 0 h 3987559"/>
              <a:gd name="connsiteX2" fmla="*/ 16267724 w 16267724"/>
              <a:gd name="connsiteY2" fmla="*/ 3987559 h 3987559"/>
              <a:gd name="connsiteX3" fmla="*/ 0 w 16267724"/>
              <a:gd name="connsiteY3" fmla="*/ 3987559 h 3987559"/>
              <a:gd name="connsiteX4" fmla="*/ 2516033 w 16267724"/>
              <a:gd name="connsiteY4" fmla="*/ 0 h 3987559"/>
              <a:gd name="connsiteX0" fmla="*/ -1 w 13751690"/>
              <a:gd name="connsiteY0" fmla="*/ 0 h 3987559"/>
              <a:gd name="connsiteX1" fmla="*/ 13751690 w 13751690"/>
              <a:gd name="connsiteY1" fmla="*/ 0 h 3987559"/>
              <a:gd name="connsiteX2" fmla="*/ 13751690 w 13751690"/>
              <a:gd name="connsiteY2" fmla="*/ 3987559 h 3987559"/>
              <a:gd name="connsiteX3" fmla="*/ 354838 w 13751690"/>
              <a:gd name="connsiteY3" fmla="*/ 3226202 h 3987559"/>
              <a:gd name="connsiteX4" fmla="*/ -1 w 13751690"/>
              <a:gd name="connsiteY4" fmla="*/ 0 h 3987559"/>
              <a:gd name="connsiteX0" fmla="*/ 2409708 w 16161399"/>
              <a:gd name="connsiteY0" fmla="*/ 0 h 3987559"/>
              <a:gd name="connsiteX1" fmla="*/ 16161399 w 16161399"/>
              <a:gd name="connsiteY1" fmla="*/ 0 h 3987559"/>
              <a:gd name="connsiteX2" fmla="*/ 16161399 w 16161399"/>
              <a:gd name="connsiteY2" fmla="*/ 3987559 h 3987559"/>
              <a:gd name="connsiteX3" fmla="*/ 0 w 16161399"/>
              <a:gd name="connsiteY3" fmla="*/ 3960361 h 3987559"/>
              <a:gd name="connsiteX4" fmla="*/ 2409708 w 16161399"/>
              <a:gd name="connsiteY4" fmla="*/ 0 h 3987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161399" h="3987559">
                <a:moveTo>
                  <a:pt x="2409708" y="0"/>
                </a:moveTo>
                <a:lnTo>
                  <a:pt x="16161399" y="0"/>
                </a:lnTo>
                <a:lnTo>
                  <a:pt x="16161399" y="3987559"/>
                </a:lnTo>
                <a:lnTo>
                  <a:pt x="0" y="3960361"/>
                </a:lnTo>
                <a:lnTo>
                  <a:pt x="2409708" y="0"/>
                </a:lnTo>
                <a:close/>
              </a:path>
            </a:pathLst>
          </a:custGeom>
          <a:solidFill>
            <a:srgbClr val="19A7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943"/>
            <a:endParaRPr lang="en-US" sz="2399">
              <a:solidFill>
                <a:srgbClr val="FFFFFF"/>
              </a:solidFill>
              <a:latin typeface="Arial" panose="020B0604020202020204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4539BE-18A6-1948-BE82-02455FBCC53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21344" y="338346"/>
            <a:ext cx="891925" cy="791393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5E39C373-21EA-5D42-A674-B1D80B4D9D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5150" y="495335"/>
            <a:ext cx="10512862" cy="640714"/>
          </a:xfrm>
        </p:spPr>
        <p:txBody>
          <a:bodyPr>
            <a:normAutofit/>
          </a:bodyPr>
          <a:lstStyle>
            <a:lvl1pPr>
              <a:defRPr sz="2199" b="1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026696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162" y="2130426"/>
            <a:ext cx="10360501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324" y="3886200"/>
            <a:ext cx="8532178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71847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E11C3564-CF67-FE45-A9E2-4B3C230C88D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"/>
            <a:ext cx="12188825" cy="34290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23692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495" y="3645024"/>
            <a:ext cx="10827834" cy="1362075"/>
          </a:xfrm>
        </p:spPr>
        <p:txBody>
          <a:bodyPr anchor="t"/>
          <a:lstStyle>
            <a:lvl1pPr algn="ctr">
              <a:defRPr sz="53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1707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67070" y="881262"/>
            <a:ext cx="9195625" cy="1470025"/>
          </a:xfrm>
        </p:spPr>
        <p:txBody>
          <a:bodyPr anchor="t">
            <a:normAutofit/>
          </a:bodyPr>
          <a:lstStyle>
            <a:lvl1pPr algn="l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49996" y="3048744"/>
            <a:ext cx="9217024" cy="1752600"/>
          </a:xfr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336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23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441" y="1600201"/>
            <a:ext cx="5383398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5986" y="1600201"/>
            <a:ext cx="5383398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186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535113"/>
            <a:ext cx="5385514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441" y="2174875"/>
            <a:ext cx="5385514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1756" y="1535113"/>
            <a:ext cx="5387630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1756" y="2174875"/>
            <a:ext cx="5387630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2/17/2022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8990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2/17/2022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6"/>
          <p:cNvSpPr>
            <a:spLocks noGrp="1"/>
          </p:cNvSpPr>
          <p:nvPr>
            <p:ph sz="quarter" idx="13"/>
          </p:nvPr>
        </p:nvSpPr>
        <p:spPr>
          <a:xfrm>
            <a:off x="608012" y="932701"/>
            <a:ext cx="10972800" cy="48418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200"/>
            </a:lvl1pPr>
            <a:lvl2pPr marL="609494" indent="0">
              <a:buFontTx/>
              <a:buNone/>
              <a:defRPr sz="20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400"/>
            </a:lvl4pPr>
            <a:lvl5pPr marL="2437973" indent="0">
              <a:buFontTx/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29874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2/17/2022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6"/>
          <p:cNvSpPr>
            <a:spLocks noGrp="1"/>
          </p:cNvSpPr>
          <p:nvPr>
            <p:ph sz="quarter" idx="15"/>
          </p:nvPr>
        </p:nvSpPr>
        <p:spPr>
          <a:xfrm>
            <a:off x="608012" y="4794325"/>
            <a:ext cx="3335505" cy="115212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800"/>
            </a:lvl1pPr>
            <a:lvl2pPr marL="609494" indent="0">
              <a:buFontTx/>
              <a:buNone/>
              <a:defRPr sz="20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400"/>
            </a:lvl4pPr>
            <a:lvl5pPr marL="2437973" indent="0">
              <a:buFontTx/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  <a:endParaRPr lang="en-IN" dirty="0"/>
          </a:p>
        </p:txBody>
      </p:sp>
      <p:sp>
        <p:nvSpPr>
          <p:cNvPr id="13" name="Content Placeholder 6"/>
          <p:cNvSpPr>
            <a:spLocks noGrp="1"/>
          </p:cNvSpPr>
          <p:nvPr>
            <p:ph sz="quarter" idx="16"/>
          </p:nvPr>
        </p:nvSpPr>
        <p:spPr>
          <a:xfrm>
            <a:off x="4125912" y="4794325"/>
            <a:ext cx="3940258" cy="115212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800"/>
            </a:lvl1pPr>
            <a:lvl2pPr marL="609494" indent="0">
              <a:buFontTx/>
              <a:buNone/>
              <a:defRPr sz="20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400"/>
            </a:lvl4pPr>
            <a:lvl5pPr marL="2437973" indent="0">
              <a:buFontTx/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  <a:endParaRPr lang="en-IN" dirty="0"/>
          </a:p>
        </p:txBody>
      </p:sp>
      <p:sp>
        <p:nvSpPr>
          <p:cNvPr id="14" name="Content Placeholder 6"/>
          <p:cNvSpPr>
            <a:spLocks noGrp="1"/>
          </p:cNvSpPr>
          <p:nvPr>
            <p:ph sz="quarter" idx="17"/>
          </p:nvPr>
        </p:nvSpPr>
        <p:spPr>
          <a:xfrm>
            <a:off x="8240712" y="4788396"/>
            <a:ext cx="3335505" cy="115212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800"/>
            </a:lvl1pPr>
            <a:lvl2pPr marL="609494" indent="0">
              <a:buFontTx/>
              <a:buNone/>
              <a:defRPr sz="20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400"/>
            </a:lvl4pPr>
            <a:lvl5pPr marL="2437973" indent="0">
              <a:buFontTx/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  <a:endParaRPr lang="en-IN" dirty="0"/>
          </a:p>
        </p:txBody>
      </p:sp>
      <p:sp>
        <p:nvSpPr>
          <p:cNvPr id="15" name="Content Placeholder 6"/>
          <p:cNvSpPr>
            <a:spLocks noGrp="1"/>
          </p:cNvSpPr>
          <p:nvPr>
            <p:ph sz="quarter" idx="18"/>
          </p:nvPr>
        </p:nvSpPr>
        <p:spPr>
          <a:xfrm>
            <a:off x="608012" y="4277817"/>
            <a:ext cx="3335505" cy="495300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000"/>
            </a:lvl1pPr>
            <a:lvl2pPr marL="609494" indent="0">
              <a:buFontTx/>
              <a:buNone/>
              <a:defRPr sz="20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400"/>
            </a:lvl4pPr>
            <a:lvl5pPr marL="2437973" indent="0">
              <a:buFontTx/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  <a:endParaRPr lang="en-IN" dirty="0"/>
          </a:p>
        </p:txBody>
      </p:sp>
      <p:sp>
        <p:nvSpPr>
          <p:cNvPr id="16" name="Content Placeholder 6"/>
          <p:cNvSpPr>
            <a:spLocks noGrp="1"/>
          </p:cNvSpPr>
          <p:nvPr>
            <p:ph sz="quarter" idx="19"/>
          </p:nvPr>
        </p:nvSpPr>
        <p:spPr>
          <a:xfrm>
            <a:off x="4125912" y="4277817"/>
            <a:ext cx="3940258" cy="495300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000"/>
            </a:lvl1pPr>
            <a:lvl2pPr marL="609494" indent="0">
              <a:buFontTx/>
              <a:buNone/>
              <a:defRPr sz="20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400"/>
            </a:lvl4pPr>
            <a:lvl5pPr marL="2437973" indent="0">
              <a:buFontTx/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  <a:endParaRPr lang="en-IN" dirty="0"/>
          </a:p>
        </p:txBody>
      </p:sp>
      <p:sp>
        <p:nvSpPr>
          <p:cNvPr id="17" name="Content Placeholder 6"/>
          <p:cNvSpPr>
            <a:spLocks noGrp="1"/>
          </p:cNvSpPr>
          <p:nvPr>
            <p:ph sz="quarter" idx="20"/>
          </p:nvPr>
        </p:nvSpPr>
        <p:spPr>
          <a:xfrm>
            <a:off x="8240712" y="4271888"/>
            <a:ext cx="3335505" cy="495300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000"/>
            </a:lvl1pPr>
            <a:lvl2pPr marL="609494" indent="0">
              <a:buFontTx/>
              <a:buNone/>
              <a:defRPr sz="20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400"/>
            </a:lvl4pPr>
            <a:lvl5pPr marL="2437973" indent="0">
              <a:buFontTx/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  <a:endParaRPr lang="en-IN" dirty="0"/>
          </a:p>
        </p:txBody>
      </p:sp>
      <p:sp>
        <p:nvSpPr>
          <p:cNvPr id="19" name="Content Placeholder 6"/>
          <p:cNvSpPr>
            <a:spLocks noGrp="1"/>
          </p:cNvSpPr>
          <p:nvPr>
            <p:ph sz="quarter" idx="13"/>
          </p:nvPr>
        </p:nvSpPr>
        <p:spPr>
          <a:xfrm>
            <a:off x="608012" y="932701"/>
            <a:ext cx="10972800" cy="48418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200"/>
            </a:lvl1pPr>
            <a:lvl2pPr marL="609494" indent="0">
              <a:buFontTx/>
              <a:buNone/>
              <a:defRPr sz="20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400"/>
            </a:lvl4pPr>
            <a:lvl5pPr marL="2437973" indent="0">
              <a:buFontTx/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478446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  <a:prstGeom prst="rect">
            <a:avLst/>
          </a:prstGeom>
        </p:spPr>
        <p:txBody>
          <a:bodyPr vert="horz" lIns="121899" tIns="60949" rIns="121899" bIns="60949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138425"/>
            <a:ext cx="10969943" cy="4987739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404F2-BE9A-4460-8815-8F645183555F}" type="datetimeFigureOut">
              <a:rPr lang="en-US" smtClean="0"/>
              <a:pPr/>
              <a:t>2/17/2022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508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49" r:id="rId2"/>
    <p:sldLayoutId id="2147483651" r:id="rId3"/>
    <p:sldLayoutId id="2147483663" r:id="rId4"/>
    <p:sldLayoutId id="2147483650" r:id="rId5"/>
    <p:sldLayoutId id="2147483652" r:id="rId6"/>
    <p:sldLayoutId id="2147483653" r:id="rId7"/>
    <p:sldLayoutId id="2147483654" r:id="rId8"/>
    <p:sldLayoutId id="2147483664" r:id="rId9"/>
    <p:sldLayoutId id="2147483662" r:id="rId10"/>
    <p:sldLayoutId id="2147483665" r:id="rId11"/>
    <p:sldLayoutId id="2147483666" r:id="rId12"/>
    <p:sldLayoutId id="2147483667" r:id="rId13"/>
    <p:sldLayoutId id="2147483655" r:id="rId14"/>
    <p:sldLayoutId id="2147483656" r:id="rId15"/>
    <p:sldLayoutId id="2147483657" r:id="rId16"/>
    <p:sldLayoutId id="2147483658" r:id="rId17"/>
    <p:sldLayoutId id="2147483659" r:id="rId18"/>
    <p:sldLayoutId id="2147483668" r:id="rId19"/>
    <p:sldLayoutId id="2147483669" r:id="rId20"/>
  </p:sldLayoutIdLst>
  <p:txStyles>
    <p:titleStyle>
      <a:lvl1pPr algn="l" defTabSz="1218987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20" indent="-457120" algn="l" defTabSz="1218987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j-lt"/>
          <a:ea typeface="+mn-ea"/>
          <a:cs typeface="+mn-cs"/>
        </a:defRPr>
      </a:lvl1pPr>
      <a:lvl2pPr marL="990427" indent="-380933" algn="l" defTabSz="1218987" rtl="0" eaLnBrk="1" latinLnBrk="0" hangingPunct="1">
        <a:spcBef>
          <a:spcPct val="20000"/>
        </a:spcBef>
        <a:buFont typeface="Arial" pitchFamily="34" charset="0"/>
        <a:buChar char="–"/>
        <a:defRPr sz="3200" kern="1200">
          <a:solidFill>
            <a:schemeClr val="tx1"/>
          </a:solidFill>
          <a:latin typeface="+mj-lt"/>
          <a:ea typeface="+mn-ea"/>
          <a:cs typeface="+mn-cs"/>
        </a:defRPr>
      </a:lvl2pPr>
      <a:lvl3pPr marL="152373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j-lt"/>
          <a:ea typeface="+mn-ea"/>
          <a:cs typeface="+mn-cs"/>
        </a:defRPr>
      </a:lvl3pPr>
      <a:lvl4pPr marL="2133227" indent="-304747" algn="l" defTabSz="1218987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j-lt"/>
          <a:ea typeface="+mn-ea"/>
          <a:cs typeface="+mn-cs"/>
        </a:defRPr>
      </a:lvl4pPr>
      <a:lvl5pPr marL="2742720" indent="-304747" algn="l" defTabSz="1218987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j-lt"/>
          <a:ea typeface="+mn-ea"/>
          <a:cs typeface="+mn-cs"/>
        </a:defRPr>
      </a:lvl5pPr>
      <a:lvl6pPr marL="335221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help.sap.com/doc/abapdocu_751_index_htm/7.51/en-US/index.htm?file=abencds_annotations.htm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9.png"/><Relationship Id="rId4" Type="http://schemas.openxmlformats.org/officeDocument/2006/relationships/hyperlink" Target="https://help.sap.com/viewer/8308e6d301d54584a33cd04a9861bc52/2020.000/en-US/8573b810511948c8a99c0672abc159aa.html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github.com/soyuztechnologies/NvidiaAoHTraining/blob/master/ABAP%20on%20HANA/Day%2012/Association%20with%20CDS.txt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8.xml"/><Relationship Id="rId5" Type="http://schemas.openxmlformats.org/officeDocument/2006/relationships/hyperlink" Target="https://account.hanatrial.ondemand.com/cockpit" TargetMode="External"/><Relationship Id="rId4" Type="http://schemas.openxmlformats.org/officeDocument/2006/relationships/hyperlink" Target="https://cloudplatform.sap.com/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7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anubhavtrainings.com/" TargetMode="Externa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jpeg"/><Relationship Id="rId3" Type="http://schemas.openxmlformats.org/officeDocument/2006/relationships/image" Target="../media/image18.jpeg"/><Relationship Id="rId7" Type="http://schemas.openxmlformats.org/officeDocument/2006/relationships/image" Target="../media/image2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21.tiff"/><Relationship Id="rId5" Type="http://schemas.openxmlformats.org/officeDocument/2006/relationships/image" Target="../media/image20.tiff"/><Relationship Id="rId10" Type="http://schemas.openxmlformats.org/officeDocument/2006/relationships/image" Target="../media/image4.png"/><Relationship Id="rId4" Type="http://schemas.openxmlformats.org/officeDocument/2006/relationships/image" Target="../media/image19.tiff"/><Relationship Id="rId9" Type="http://schemas.openxmlformats.org/officeDocument/2006/relationships/hyperlink" Target="https://anubhavtrainings.com/" TargetMode="Externa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NV8UD9QnJ4A&amp;list=PLcxqFaocb9WLaza2kOjkUCDIQGbzNos6p" TargetMode="External"/><Relationship Id="rId3" Type="http://schemas.openxmlformats.org/officeDocument/2006/relationships/image" Target="../media/image24.jpg"/><Relationship Id="rId7" Type="http://schemas.openxmlformats.org/officeDocument/2006/relationships/image" Target="../media/image26.jpg"/><Relationship Id="rId2" Type="http://schemas.openxmlformats.org/officeDocument/2006/relationships/hyperlink" Target="https://www.youtube.com/watch?v=vlKBQ3g0w_E&amp;list=PLcxqFaocb9WIQJ-kptyPuiMSVWZVd2ff_&amp;index=1" TargetMode="Externa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s://www.youtube.com/watch?v=xQzhXhq1ZyI&amp;list=PLcxqFaocb9WLtnq-rpXbRy5hnKECxr95G" TargetMode="External"/><Relationship Id="rId5" Type="http://schemas.openxmlformats.org/officeDocument/2006/relationships/image" Target="../media/image25.jpg"/><Relationship Id="rId4" Type="http://schemas.openxmlformats.org/officeDocument/2006/relationships/hyperlink" Target="https://www.youtube.com/watch?v=aVPk_FE9O3s&amp;list=PLcxqFaocb9WJ8g8TZPsHQIEcSjKW9F0IE&amp;index=2" TargetMode="External"/><Relationship Id="rId9" Type="http://schemas.openxmlformats.org/officeDocument/2006/relationships/image" Target="../media/image2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12215092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/>
          <p:cNvSpPr/>
          <p:nvPr/>
        </p:nvSpPr>
        <p:spPr>
          <a:xfrm>
            <a:off x="0" y="-52784"/>
            <a:ext cx="12188825" cy="6858000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60000"/>
                  <a:lumOff val="40000"/>
                </a:schemeClr>
              </a:gs>
              <a:gs pos="51000">
                <a:schemeClr val="bg1">
                  <a:alpha val="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80495" y="3645024"/>
            <a:ext cx="10827834" cy="1362075"/>
          </a:xfrm>
        </p:spPr>
        <p:txBody>
          <a:bodyPr>
            <a:noAutofit/>
          </a:bodyPr>
          <a:lstStyle/>
          <a:p>
            <a:r>
              <a:rPr lang="en-IN" sz="6000" b="0" dirty="0">
                <a:solidFill>
                  <a:schemeClr val="bg1"/>
                </a:solidFill>
                <a:latin typeface="Patua One" pitchFamily="2" charset="0"/>
              </a:rPr>
              <a:t>ABAP on Hana</a:t>
            </a:r>
            <a:br>
              <a:rPr lang="en-IN" sz="6000" b="0" dirty="0">
                <a:solidFill>
                  <a:schemeClr val="bg1"/>
                </a:solidFill>
                <a:latin typeface="Patua One" pitchFamily="2" charset="0"/>
              </a:rPr>
            </a:br>
            <a:r>
              <a:rPr lang="en-IN" sz="6000" b="0" dirty="0">
                <a:solidFill>
                  <a:schemeClr val="bg1"/>
                </a:solidFill>
                <a:latin typeface="Patua One" pitchFamily="2" charset="0"/>
              </a:rPr>
              <a:t>s/4 Hana Training</a:t>
            </a:r>
            <a:endParaRPr lang="en-IN" sz="5400" b="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93812" y="3238376"/>
            <a:ext cx="10801200" cy="2880320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21" y="6093296"/>
            <a:ext cx="716699" cy="7078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8908" y="44625"/>
            <a:ext cx="1584176" cy="1564698"/>
          </a:xfrm>
          <a:prstGeom prst="rect">
            <a:avLst/>
          </a:prstGeom>
        </p:spPr>
      </p:pic>
      <p:sp>
        <p:nvSpPr>
          <p:cNvPr id="10" name="TextBox 3">
            <a:extLst>
              <a:ext uri="{FF2B5EF4-FFF2-40B4-BE49-F238E27FC236}">
                <a16:creationId xmlns:a16="http://schemas.microsoft.com/office/drawing/2014/main" id="{CD9849B0-BCB0-4466-8FC9-5ADD342E24D4}"/>
              </a:ext>
            </a:extLst>
          </p:cNvPr>
          <p:cNvSpPr txBox="1"/>
          <p:nvPr/>
        </p:nvSpPr>
        <p:spPr>
          <a:xfrm>
            <a:off x="665523" y="2592045"/>
            <a:ext cx="75353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>
                <a:solidFill>
                  <a:schemeClr val="bg1"/>
                </a:solidFill>
                <a:latin typeface="Cooper Black" panose="0208090404030B020404" pitchFamily="18" charset="0"/>
              </a:rPr>
              <a:t>contact@anubhavtrainings.com</a:t>
            </a:r>
          </a:p>
        </p:txBody>
      </p:sp>
      <p:sp>
        <p:nvSpPr>
          <p:cNvPr id="2" name="Rectangle 1"/>
          <p:cNvSpPr/>
          <p:nvPr/>
        </p:nvSpPr>
        <p:spPr>
          <a:xfrm>
            <a:off x="837828" y="1939479"/>
            <a:ext cx="4176464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4400" dirty="0">
                <a:solidFill>
                  <a:schemeClr val="bg1"/>
                </a:solidFill>
                <a:latin typeface="Cooper Black" panose="0208090404030B020404" pitchFamily="18" charset="0"/>
              </a:rPr>
              <a:t>Day 12</a:t>
            </a:r>
            <a:endParaRPr lang="en-US" sz="4400" dirty="0">
              <a:latin typeface="Cooper Black" panose="0208090404030B0204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6416172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id="{E326B370-DC08-4FA5-85F8-AF9E375072F8}"/>
              </a:ext>
            </a:extLst>
          </p:cNvPr>
          <p:cNvSpPr/>
          <p:nvPr/>
        </p:nvSpPr>
        <p:spPr>
          <a:xfrm>
            <a:off x="23092" y="-1878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0"/>
              </a:rPr>
              <a:t>Create ODATA on top of CDS</a:t>
            </a: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668874E-C0FA-4ADA-BBF6-2FE5710B408A}"/>
              </a:ext>
            </a:extLst>
          </p:cNvPr>
          <p:cNvSpPr txBox="1"/>
          <p:nvPr/>
        </p:nvSpPr>
        <p:spPr>
          <a:xfrm>
            <a:off x="26106" y="5962054"/>
            <a:ext cx="119009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50" dirty="0">
                <a:hlinkClick r:id="rId3"/>
              </a:rPr>
              <a:t>https://help.sap.com/doc/abapdocu_751_index_htm/7.51/en-US/index.htm?file=abencds_annotations.htm</a:t>
            </a:r>
            <a:endParaRPr lang="en-US" sz="1750" dirty="0"/>
          </a:p>
          <a:p>
            <a:r>
              <a:rPr lang="en-US" sz="1750" dirty="0">
                <a:hlinkClick r:id="rId4"/>
              </a:rPr>
              <a:t>https://help.sap.com/viewer/8308e6d301d54584a33cd04a9861bc52/2020.000/en-US/8573b810511948c8a99c0672abc159aa.html</a:t>
            </a:r>
            <a:endParaRPr lang="en-US" sz="1750" dirty="0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713618" y="1323716"/>
            <a:ext cx="2293493" cy="1961268"/>
          </a:xfrm>
          <a:custGeom>
            <a:avLst/>
            <a:gdLst>
              <a:gd name="T0" fmla="*/ 1730 w 3852"/>
              <a:gd name="T1" fmla="*/ 0 h 3492"/>
              <a:gd name="T2" fmla="*/ 3852 w 3852"/>
              <a:gd name="T3" fmla="*/ 2946 h 3492"/>
              <a:gd name="T4" fmla="*/ 3764 w 3852"/>
              <a:gd name="T5" fmla="*/ 3017 h 3492"/>
              <a:gd name="T6" fmla="*/ 3683 w 3852"/>
              <a:gd name="T7" fmla="*/ 3097 h 3492"/>
              <a:gd name="T8" fmla="*/ 3612 w 3852"/>
              <a:gd name="T9" fmla="*/ 3186 h 3492"/>
              <a:gd name="T10" fmla="*/ 3549 w 3852"/>
              <a:gd name="T11" fmla="*/ 3281 h 3492"/>
              <a:gd name="T12" fmla="*/ 3494 w 3852"/>
              <a:gd name="T13" fmla="*/ 3384 h 3492"/>
              <a:gd name="T14" fmla="*/ 3451 w 3852"/>
              <a:gd name="T15" fmla="*/ 3492 h 3492"/>
              <a:gd name="T16" fmla="*/ 0 w 3852"/>
              <a:gd name="T17" fmla="*/ 2359 h 3492"/>
              <a:gd name="T18" fmla="*/ 94 w 3852"/>
              <a:gd name="T19" fmla="*/ 2101 h 3492"/>
              <a:gd name="T20" fmla="*/ 200 w 3852"/>
              <a:gd name="T21" fmla="*/ 1852 h 3492"/>
              <a:gd name="T22" fmla="*/ 323 w 3852"/>
              <a:gd name="T23" fmla="*/ 1609 h 3492"/>
              <a:gd name="T24" fmla="*/ 458 w 3852"/>
              <a:gd name="T25" fmla="*/ 1374 h 3492"/>
              <a:gd name="T26" fmla="*/ 604 w 3852"/>
              <a:gd name="T27" fmla="*/ 1148 h 3492"/>
              <a:gd name="T28" fmla="*/ 765 w 3852"/>
              <a:gd name="T29" fmla="*/ 931 h 3492"/>
              <a:gd name="T30" fmla="*/ 936 w 3852"/>
              <a:gd name="T31" fmla="*/ 725 h 3492"/>
              <a:gd name="T32" fmla="*/ 1120 w 3852"/>
              <a:gd name="T33" fmla="*/ 527 h 3492"/>
              <a:gd name="T34" fmla="*/ 1312 w 3852"/>
              <a:gd name="T35" fmla="*/ 341 h 3492"/>
              <a:gd name="T36" fmla="*/ 1515 w 3852"/>
              <a:gd name="T37" fmla="*/ 163 h 3492"/>
              <a:gd name="T38" fmla="*/ 1730 w 3852"/>
              <a:gd name="T39" fmla="*/ 0 h 34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3852" h="3492">
                <a:moveTo>
                  <a:pt x="1730" y="0"/>
                </a:moveTo>
                <a:lnTo>
                  <a:pt x="3852" y="2946"/>
                </a:lnTo>
                <a:lnTo>
                  <a:pt x="3764" y="3017"/>
                </a:lnTo>
                <a:lnTo>
                  <a:pt x="3683" y="3097"/>
                </a:lnTo>
                <a:lnTo>
                  <a:pt x="3612" y="3186"/>
                </a:lnTo>
                <a:lnTo>
                  <a:pt x="3549" y="3281"/>
                </a:lnTo>
                <a:lnTo>
                  <a:pt x="3494" y="3384"/>
                </a:lnTo>
                <a:lnTo>
                  <a:pt x="3451" y="3492"/>
                </a:lnTo>
                <a:lnTo>
                  <a:pt x="0" y="2359"/>
                </a:lnTo>
                <a:lnTo>
                  <a:pt x="94" y="2101"/>
                </a:lnTo>
                <a:lnTo>
                  <a:pt x="200" y="1852"/>
                </a:lnTo>
                <a:lnTo>
                  <a:pt x="323" y="1609"/>
                </a:lnTo>
                <a:lnTo>
                  <a:pt x="458" y="1374"/>
                </a:lnTo>
                <a:lnTo>
                  <a:pt x="604" y="1148"/>
                </a:lnTo>
                <a:lnTo>
                  <a:pt x="765" y="931"/>
                </a:lnTo>
                <a:lnTo>
                  <a:pt x="936" y="725"/>
                </a:lnTo>
                <a:lnTo>
                  <a:pt x="1120" y="527"/>
                </a:lnTo>
                <a:lnTo>
                  <a:pt x="1312" y="341"/>
                </a:lnTo>
                <a:lnTo>
                  <a:pt x="1515" y="163"/>
                </a:lnTo>
                <a:lnTo>
                  <a:pt x="1730" y="0"/>
                </a:lnTo>
                <a:close/>
              </a:path>
            </a:pathLst>
          </a:custGeom>
          <a:gradFill>
            <a:gsLst>
              <a:gs pos="0">
                <a:schemeClr val="accent5">
                  <a:lumMod val="90000"/>
                  <a:lumOff val="10000"/>
                </a:schemeClr>
              </a:gs>
              <a:gs pos="100000">
                <a:schemeClr val="accent5">
                  <a:lumMod val="82000"/>
                </a:schemeClr>
              </a:gs>
            </a:gsLst>
            <a:lin ang="13500000" scaled="1"/>
          </a:gradFill>
          <a:ln w="0">
            <a:noFill/>
            <a:prstDash val="solid"/>
            <a:round/>
            <a:headEnd/>
            <a:tailEnd/>
          </a:ln>
          <a:effectLst>
            <a:outerShdw blurRad="228600" sx="102000" sy="102000" algn="ctr" rotWithShape="0">
              <a:prstClr val="black">
                <a:alpha val="17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1845940" y="979460"/>
            <a:ext cx="1473236" cy="2046748"/>
          </a:xfrm>
          <a:custGeom>
            <a:avLst/>
            <a:gdLst>
              <a:gd name="T0" fmla="*/ 2633 w 2633"/>
              <a:gd name="T1" fmla="*/ 0 h 3658"/>
              <a:gd name="T2" fmla="*/ 2633 w 2633"/>
              <a:gd name="T3" fmla="*/ 3460 h 3658"/>
              <a:gd name="T4" fmla="*/ 2498 w 2633"/>
              <a:gd name="T5" fmla="*/ 3469 h 3658"/>
              <a:gd name="T6" fmla="*/ 2369 w 2633"/>
              <a:gd name="T7" fmla="*/ 3495 h 3658"/>
              <a:gd name="T8" fmla="*/ 2246 w 2633"/>
              <a:gd name="T9" fmla="*/ 3535 h 3658"/>
              <a:gd name="T10" fmla="*/ 2132 w 2633"/>
              <a:gd name="T11" fmla="*/ 3589 h 3658"/>
              <a:gd name="T12" fmla="*/ 2026 w 2633"/>
              <a:gd name="T13" fmla="*/ 3658 h 3658"/>
              <a:gd name="T14" fmla="*/ 0 w 2633"/>
              <a:gd name="T15" fmla="*/ 850 h 3658"/>
              <a:gd name="T16" fmla="*/ 207 w 2633"/>
              <a:gd name="T17" fmla="*/ 709 h 3658"/>
              <a:gd name="T18" fmla="*/ 421 w 2633"/>
              <a:gd name="T19" fmla="*/ 581 h 3658"/>
              <a:gd name="T20" fmla="*/ 642 w 2633"/>
              <a:gd name="T21" fmla="*/ 463 h 3658"/>
              <a:gd name="T22" fmla="*/ 871 w 2633"/>
              <a:gd name="T23" fmla="*/ 357 h 3658"/>
              <a:gd name="T24" fmla="*/ 1106 w 2633"/>
              <a:gd name="T25" fmla="*/ 266 h 3658"/>
              <a:gd name="T26" fmla="*/ 1347 w 2633"/>
              <a:gd name="T27" fmla="*/ 186 h 3658"/>
              <a:gd name="T28" fmla="*/ 1596 w 2633"/>
              <a:gd name="T29" fmla="*/ 120 h 3658"/>
              <a:gd name="T30" fmla="*/ 1848 w 2633"/>
              <a:gd name="T31" fmla="*/ 68 h 3658"/>
              <a:gd name="T32" fmla="*/ 2106 w 2633"/>
              <a:gd name="T33" fmla="*/ 31 h 3658"/>
              <a:gd name="T34" fmla="*/ 2366 w 2633"/>
              <a:gd name="T35" fmla="*/ 8 h 3658"/>
              <a:gd name="T36" fmla="*/ 2633 w 2633"/>
              <a:gd name="T37" fmla="*/ 0 h 36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633" h="3658">
                <a:moveTo>
                  <a:pt x="2633" y="0"/>
                </a:moveTo>
                <a:lnTo>
                  <a:pt x="2633" y="3460"/>
                </a:lnTo>
                <a:lnTo>
                  <a:pt x="2498" y="3469"/>
                </a:lnTo>
                <a:lnTo>
                  <a:pt x="2369" y="3495"/>
                </a:lnTo>
                <a:lnTo>
                  <a:pt x="2246" y="3535"/>
                </a:lnTo>
                <a:lnTo>
                  <a:pt x="2132" y="3589"/>
                </a:lnTo>
                <a:lnTo>
                  <a:pt x="2026" y="3658"/>
                </a:lnTo>
                <a:lnTo>
                  <a:pt x="0" y="850"/>
                </a:lnTo>
                <a:lnTo>
                  <a:pt x="207" y="709"/>
                </a:lnTo>
                <a:lnTo>
                  <a:pt x="421" y="581"/>
                </a:lnTo>
                <a:lnTo>
                  <a:pt x="642" y="463"/>
                </a:lnTo>
                <a:lnTo>
                  <a:pt x="871" y="357"/>
                </a:lnTo>
                <a:lnTo>
                  <a:pt x="1106" y="266"/>
                </a:lnTo>
                <a:lnTo>
                  <a:pt x="1347" y="186"/>
                </a:lnTo>
                <a:lnTo>
                  <a:pt x="1596" y="120"/>
                </a:lnTo>
                <a:lnTo>
                  <a:pt x="1848" y="68"/>
                </a:lnTo>
                <a:lnTo>
                  <a:pt x="2106" y="31"/>
                </a:lnTo>
                <a:lnTo>
                  <a:pt x="2366" y="8"/>
                </a:lnTo>
                <a:lnTo>
                  <a:pt x="2633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2000"/>
                </a:schemeClr>
              </a:gs>
            </a:gsLst>
            <a:lin ang="0" scaled="1"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>
            <a:off x="837498" y="2692627"/>
            <a:ext cx="1965058" cy="1559960"/>
          </a:xfrm>
          <a:custGeom>
            <a:avLst/>
            <a:gdLst>
              <a:gd name="T0" fmla="*/ 223 w 3512"/>
              <a:gd name="T1" fmla="*/ 0 h 2788"/>
              <a:gd name="T2" fmla="*/ 3512 w 3512"/>
              <a:gd name="T3" fmla="*/ 1079 h 2788"/>
              <a:gd name="T4" fmla="*/ 3483 w 3512"/>
              <a:gd name="T5" fmla="*/ 1185 h 2788"/>
              <a:gd name="T6" fmla="*/ 3466 w 3512"/>
              <a:gd name="T7" fmla="*/ 1293 h 2788"/>
              <a:gd name="T8" fmla="*/ 3460 w 3512"/>
              <a:gd name="T9" fmla="*/ 1405 h 2788"/>
              <a:gd name="T10" fmla="*/ 3466 w 3512"/>
              <a:gd name="T11" fmla="*/ 1517 h 2788"/>
              <a:gd name="T12" fmla="*/ 3483 w 3512"/>
              <a:gd name="T13" fmla="*/ 1623 h 2788"/>
              <a:gd name="T14" fmla="*/ 3512 w 3512"/>
              <a:gd name="T15" fmla="*/ 1726 h 2788"/>
              <a:gd name="T16" fmla="*/ 215 w 3512"/>
              <a:gd name="T17" fmla="*/ 2788 h 2788"/>
              <a:gd name="T18" fmla="*/ 140 w 3512"/>
              <a:gd name="T19" fmla="*/ 2524 h 2788"/>
              <a:gd name="T20" fmla="*/ 77 w 3512"/>
              <a:gd name="T21" fmla="*/ 2252 h 2788"/>
              <a:gd name="T22" fmla="*/ 34 w 3512"/>
              <a:gd name="T23" fmla="*/ 1975 h 2788"/>
              <a:gd name="T24" fmla="*/ 9 w 3512"/>
              <a:gd name="T25" fmla="*/ 1691 h 2788"/>
              <a:gd name="T26" fmla="*/ 0 w 3512"/>
              <a:gd name="T27" fmla="*/ 1405 h 2788"/>
              <a:gd name="T28" fmla="*/ 6 w 3512"/>
              <a:gd name="T29" fmla="*/ 1162 h 2788"/>
              <a:gd name="T30" fmla="*/ 26 w 3512"/>
              <a:gd name="T31" fmla="*/ 921 h 2788"/>
              <a:gd name="T32" fmla="*/ 57 w 3512"/>
              <a:gd name="T33" fmla="*/ 684 h 2788"/>
              <a:gd name="T34" fmla="*/ 100 w 3512"/>
              <a:gd name="T35" fmla="*/ 452 h 2788"/>
              <a:gd name="T36" fmla="*/ 155 w 3512"/>
              <a:gd name="T37" fmla="*/ 223 h 2788"/>
              <a:gd name="T38" fmla="*/ 223 w 3512"/>
              <a:gd name="T39" fmla="*/ 0 h 27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3512" h="2788">
                <a:moveTo>
                  <a:pt x="223" y="0"/>
                </a:moveTo>
                <a:lnTo>
                  <a:pt x="3512" y="1079"/>
                </a:lnTo>
                <a:lnTo>
                  <a:pt x="3483" y="1185"/>
                </a:lnTo>
                <a:lnTo>
                  <a:pt x="3466" y="1293"/>
                </a:lnTo>
                <a:lnTo>
                  <a:pt x="3460" y="1405"/>
                </a:lnTo>
                <a:lnTo>
                  <a:pt x="3466" y="1517"/>
                </a:lnTo>
                <a:lnTo>
                  <a:pt x="3483" y="1623"/>
                </a:lnTo>
                <a:lnTo>
                  <a:pt x="3512" y="1726"/>
                </a:lnTo>
                <a:lnTo>
                  <a:pt x="215" y="2788"/>
                </a:lnTo>
                <a:lnTo>
                  <a:pt x="140" y="2524"/>
                </a:lnTo>
                <a:lnTo>
                  <a:pt x="77" y="2252"/>
                </a:lnTo>
                <a:lnTo>
                  <a:pt x="34" y="1975"/>
                </a:lnTo>
                <a:lnTo>
                  <a:pt x="9" y="1691"/>
                </a:lnTo>
                <a:lnTo>
                  <a:pt x="0" y="1405"/>
                </a:lnTo>
                <a:lnTo>
                  <a:pt x="6" y="1162"/>
                </a:lnTo>
                <a:lnTo>
                  <a:pt x="26" y="921"/>
                </a:lnTo>
                <a:lnTo>
                  <a:pt x="57" y="684"/>
                </a:lnTo>
                <a:lnTo>
                  <a:pt x="100" y="452"/>
                </a:lnTo>
                <a:lnTo>
                  <a:pt x="155" y="223"/>
                </a:lnTo>
                <a:lnTo>
                  <a:pt x="223" y="0"/>
                </a:lnTo>
                <a:close/>
              </a:path>
            </a:pathLst>
          </a:custGeom>
          <a:gradFill>
            <a:gsLst>
              <a:gs pos="0">
                <a:schemeClr val="accent5">
                  <a:lumMod val="60000"/>
                  <a:lumOff val="40000"/>
                </a:schemeClr>
              </a:gs>
              <a:gs pos="100000">
                <a:schemeClr val="accent5">
                  <a:lumMod val="80000"/>
                  <a:lumOff val="20000"/>
                </a:schemeClr>
              </a:gs>
            </a:gsLst>
            <a:lin ang="13500000" scaled="1"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3663264" y="1241423"/>
            <a:ext cx="2281182" cy="2072289"/>
          </a:xfrm>
          <a:custGeom>
            <a:avLst/>
            <a:gdLst>
              <a:gd name="T0" fmla="*/ 2036 w 3672"/>
              <a:gd name="T1" fmla="*/ 0 h 3317"/>
              <a:gd name="T2" fmla="*/ 2240 w 3672"/>
              <a:gd name="T3" fmla="*/ 155 h 3317"/>
              <a:gd name="T4" fmla="*/ 2431 w 3672"/>
              <a:gd name="T5" fmla="*/ 323 h 3317"/>
              <a:gd name="T6" fmla="*/ 2618 w 3672"/>
              <a:gd name="T7" fmla="*/ 501 h 3317"/>
              <a:gd name="T8" fmla="*/ 2790 w 3672"/>
              <a:gd name="T9" fmla="*/ 690 h 3317"/>
              <a:gd name="T10" fmla="*/ 2953 w 3672"/>
              <a:gd name="T11" fmla="*/ 890 h 3317"/>
              <a:gd name="T12" fmla="*/ 3105 w 3672"/>
              <a:gd name="T13" fmla="*/ 1096 h 3317"/>
              <a:gd name="T14" fmla="*/ 3242 w 3672"/>
              <a:gd name="T15" fmla="*/ 1314 h 3317"/>
              <a:gd name="T16" fmla="*/ 3371 w 3672"/>
              <a:gd name="T17" fmla="*/ 1537 h 3317"/>
              <a:gd name="T18" fmla="*/ 3486 w 3672"/>
              <a:gd name="T19" fmla="*/ 1769 h 3317"/>
              <a:gd name="T20" fmla="*/ 3586 w 3672"/>
              <a:gd name="T21" fmla="*/ 2009 h 3317"/>
              <a:gd name="T22" fmla="*/ 3672 w 3672"/>
              <a:gd name="T23" fmla="*/ 2256 h 3317"/>
              <a:gd name="T24" fmla="*/ 378 w 3672"/>
              <a:gd name="T25" fmla="*/ 3317 h 3317"/>
              <a:gd name="T26" fmla="*/ 338 w 3672"/>
              <a:gd name="T27" fmla="*/ 3214 h 3317"/>
              <a:gd name="T28" fmla="*/ 289 w 3672"/>
              <a:gd name="T29" fmla="*/ 3117 h 3317"/>
              <a:gd name="T30" fmla="*/ 229 w 3672"/>
              <a:gd name="T31" fmla="*/ 3026 h 3317"/>
              <a:gd name="T32" fmla="*/ 160 w 3672"/>
              <a:gd name="T33" fmla="*/ 2940 h 3317"/>
              <a:gd name="T34" fmla="*/ 83 w 3672"/>
              <a:gd name="T35" fmla="*/ 2865 h 3317"/>
              <a:gd name="T36" fmla="*/ 0 w 3672"/>
              <a:gd name="T37" fmla="*/ 2797 h 3317"/>
              <a:gd name="T38" fmla="*/ 2036 w 3672"/>
              <a:gd name="T39" fmla="*/ 0 h 33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3672" h="3317">
                <a:moveTo>
                  <a:pt x="2036" y="0"/>
                </a:moveTo>
                <a:lnTo>
                  <a:pt x="2240" y="155"/>
                </a:lnTo>
                <a:lnTo>
                  <a:pt x="2431" y="323"/>
                </a:lnTo>
                <a:lnTo>
                  <a:pt x="2618" y="501"/>
                </a:lnTo>
                <a:lnTo>
                  <a:pt x="2790" y="690"/>
                </a:lnTo>
                <a:lnTo>
                  <a:pt x="2953" y="890"/>
                </a:lnTo>
                <a:lnTo>
                  <a:pt x="3105" y="1096"/>
                </a:lnTo>
                <a:lnTo>
                  <a:pt x="3242" y="1314"/>
                </a:lnTo>
                <a:lnTo>
                  <a:pt x="3371" y="1537"/>
                </a:lnTo>
                <a:lnTo>
                  <a:pt x="3486" y="1769"/>
                </a:lnTo>
                <a:lnTo>
                  <a:pt x="3586" y="2009"/>
                </a:lnTo>
                <a:lnTo>
                  <a:pt x="3672" y="2256"/>
                </a:lnTo>
                <a:lnTo>
                  <a:pt x="378" y="3317"/>
                </a:lnTo>
                <a:lnTo>
                  <a:pt x="338" y="3214"/>
                </a:lnTo>
                <a:lnTo>
                  <a:pt x="289" y="3117"/>
                </a:lnTo>
                <a:lnTo>
                  <a:pt x="229" y="3026"/>
                </a:lnTo>
                <a:lnTo>
                  <a:pt x="160" y="2940"/>
                </a:lnTo>
                <a:lnTo>
                  <a:pt x="83" y="2865"/>
                </a:lnTo>
                <a:lnTo>
                  <a:pt x="0" y="2797"/>
                </a:lnTo>
                <a:lnTo>
                  <a:pt x="2036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13500000" scaled="1"/>
            <a:tileRect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3" name="Freeform 12"/>
          <p:cNvSpPr>
            <a:spLocks/>
          </p:cNvSpPr>
          <p:nvPr/>
        </p:nvSpPr>
        <p:spPr bwMode="auto">
          <a:xfrm>
            <a:off x="3659952" y="3580116"/>
            <a:ext cx="2054584" cy="1860986"/>
          </a:xfrm>
          <a:custGeom>
            <a:avLst/>
            <a:gdLst>
              <a:gd name="T0" fmla="*/ 381 w 3672"/>
              <a:gd name="T1" fmla="*/ 0 h 3326"/>
              <a:gd name="T2" fmla="*/ 3672 w 3672"/>
              <a:gd name="T3" fmla="*/ 1079 h 3326"/>
              <a:gd name="T4" fmla="*/ 3583 w 3672"/>
              <a:gd name="T5" fmla="*/ 1323 h 3326"/>
              <a:gd name="T6" fmla="*/ 3480 w 3672"/>
              <a:gd name="T7" fmla="*/ 1563 h 3326"/>
              <a:gd name="T8" fmla="*/ 3366 w 3672"/>
              <a:gd name="T9" fmla="*/ 1795 h 3326"/>
              <a:gd name="T10" fmla="*/ 3237 w 3672"/>
              <a:gd name="T11" fmla="*/ 2018 h 3326"/>
              <a:gd name="T12" fmla="*/ 3096 w 3672"/>
              <a:gd name="T13" fmla="*/ 2233 h 3326"/>
              <a:gd name="T14" fmla="*/ 2944 w 3672"/>
              <a:gd name="T15" fmla="*/ 2439 h 3326"/>
              <a:gd name="T16" fmla="*/ 2781 w 3672"/>
              <a:gd name="T17" fmla="*/ 2639 h 3326"/>
              <a:gd name="T18" fmla="*/ 2606 w 3672"/>
              <a:gd name="T19" fmla="*/ 2826 h 3326"/>
              <a:gd name="T20" fmla="*/ 2423 w 3672"/>
              <a:gd name="T21" fmla="*/ 3003 h 3326"/>
              <a:gd name="T22" fmla="*/ 2228 w 3672"/>
              <a:gd name="T23" fmla="*/ 3172 h 3326"/>
              <a:gd name="T24" fmla="*/ 2025 w 3672"/>
              <a:gd name="T25" fmla="*/ 3326 h 3326"/>
              <a:gd name="T26" fmla="*/ 0 w 3672"/>
              <a:gd name="T27" fmla="*/ 518 h 3326"/>
              <a:gd name="T28" fmla="*/ 86 w 3672"/>
              <a:gd name="T29" fmla="*/ 453 h 3326"/>
              <a:gd name="T30" fmla="*/ 163 w 3672"/>
              <a:gd name="T31" fmla="*/ 375 h 3326"/>
              <a:gd name="T32" fmla="*/ 232 w 3672"/>
              <a:gd name="T33" fmla="*/ 292 h 3326"/>
              <a:gd name="T34" fmla="*/ 292 w 3672"/>
              <a:gd name="T35" fmla="*/ 201 h 3326"/>
              <a:gd name="T36" fmla="*/ 341 w 3672"/>
              <a:gd name="T37" fmla="*/ 103 h 3326"/>
              <a:gd name="T38" fmla="*/ 381 w 3672"/>
              <a:gd name="T39" fmla="*/ 0 h 3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3672" h="3326">
                <a:moveTo>
                  <a:pt x="381" y="0"/>
                </a:moveTo>
                <a:lnTo>
                  <a:pt x="3672" y="1079"/>
                </a:lnTo>
                <a:lnTo>
                  <a:pt x="3583" y="1323"/>
                </a:lnTo>
                <a:lnTo>
                  <a:pt x="3480" y="1563"/>
                </a:lnTo>
                <a:lnTo>
                  <a:pt x="3366" y="1795"/>
                </a:lnTo>
                <a:lnTo>
                  <a:pt x="3237" y="2018"/>
                </a:lnTo>
                <a:lnTo>
                  <a:pt x="3096" y="2233"/>
                </a:lnTo>
                <a:lnTo>
                  <a:pt x="2944" y="2439"/>
                </a:lnTo>
                <a:lnTo>
                  <a:pt x="2781" y="2639"/>
                </a:lnTo>
                <a:lnTo>
                  <a:pt x="2606" y="2826"/>
                </a:lnTo>
                <a:lnTo>
                  <a:pt x="2423" y="3003"/>
                </a:lnTo>
                <a:lnTo>
                  <a:pt x="2228" y="3172"/>
                </a:lnTo>
                <a:lnTo>
                  <a:pt x="2025" y="3326"/>
                </a:lnTo>
                <a:lnTo>
                  <a:pt x="0" y="518"/>
                </a:lnTo>
                <a:lnTo>
                  <a:pt x="86" y="453"/>
                </a:lnTo>
                <a:lnTo>
                  <a:pt x="163" y="375"/>
                </a:lnTo>
                <a:lnTo>
                  <a:pt x="232" y="292"/>
                </a:lnTo>
                <a:lnTo>
                  <a:pt x="292" y="201"/>
                </a:lnTo>
                <a:lnTo>
                  <a:pt x="341" y="103"/>
                </a:lnTo>
                <a:lnTo>
                  <a:pt x="381" y="0"/>
                </a:lnTo>
                <a:close/>
              </a:path>
            </a:pathLst>
          </a:custGeom>
          <a:gradFill>
            <a:gsLst>
              <a:gs pos="0">
                <a:schemeClr val="accent2">
                  <a:lumMod val="75000"/>
                </a:schemeClr>
              </a:gs>
              <a:gs pos="100000">
                <a:schemeClr val="accent2">
                  <a:lumMod val="96000"/>
                </a:schemeClr>
              </a:gs>
            </a:gsLst>
            <a:lin ang="18900000" scaled="1"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4" name="Freeform 13"/>
          <p:cNvSpPr>
            <a:spLocks/>
          </p:cNvSpPr>
          <p:nvPr/>
        </p:nvSpPr>
        <p:spPr bwMode="auto">
          <a:xfrm>
            <a:off x="3909291" y="2637782"/>
            <a:ext cx="2214922" cy="1614983"/>
          </a:xfrm>
          <a:custGeom>
            <a:avLst/>
            <a:gdLst>
              <a:gd name="T0" fmla="*/ 3457 w 3686"/>
              <a:gd name="T1" fmla="*/ 0 h 2925"/>
              <a:gd name="T2" fmla="*/ 3526 w 3686"/>
              <a:gd name="T3" fmla="*/ 232 h 2925"/>
              <a:gd name="T4" fmla="*/ 3583 w 3686"/>
              <a:gd name="T5" fmla="*/ 466 h 2925"/>
              <a:gd name="T6" fmla="*/ 3626 w 3686"/>
              <a:gd name="T7" fmla="*/ 707 h 2925"/>
              <a:gd name="T8" fmla="*/ 3657 w 3686"/>
              <a:gd name="T9" fmla="*/ 950 h 2925"/>
              <a:gd name="T10" fmla="*/ 3678 w 3686"/>
              <a:gd name="T11" fmla="*/ 1199 h 2925"/>
              <a:gd name="T12" fmla="*/ 3686 w 3686"/>
              <a:gd name="T13" fmla="*/ 1451 h 2925"/>
              <a:gd name="T14" fmla="*/ 3678 w 3686"/>
              <a:gd name="T15" fmla="*/ 1706 h 2925"/>
              <a:gd name="T16" fmla="*/ 3657 w 3686"/>
              <a:gd name="T17" fmla="*/ 1958 h 2925"/>
              <a:gd name="T18" fmla="*/ 3623 w 3686"/>
              <a:gd name="T19" fmla="*/ 2207 h 2925"/>
              <a:gd name="T20" fmla="*/ 3577 w 3686"/>
              <a:gd name="T21" fmla="*/ 2450 h 2925"/>
              <a:gd name="T22" fmla="*/ 3520 w 3686"/>
              <a:gd name="T23" fmla="*/ 2690 h 2925"/>
              <a:gd name="T24" fmla="*/ 3451 w 3686"/>
              <a:gd name="T25" fmla="*/ 2925 h 2925"/>
              <a:gd name="T26" fmla="*/ 0 w 3686"/>
              <a:gd name="T27" fmla="*/ 1792 h 2925"/>
              <a:gd name="T28" fmla="*/ 28 w 3686"/>
              <a:gd name="T29" fmla="*/ 1683 h 2925"/>
              <a:gd name="T30" fmla="*/ 46 w 3686"/>
              <a:gd name="T31" fmla="*/ 1568 h 2925"/>
              <a:gd name="T32" fmla="*/ 54 w 3686"/>
              <a:gd name="T33" fmla="*/ 1451 h 2925"/>
              <a:gd name="T34" fmla="*/ 46 w 3686"/>
              <a:gd name="T35" fmla="*/ 1337 h 2925"/>
              <a:gd name="T36" fmla="*/ 28 w 3686"/>
              <a:gd name="T37" fmla="*/ 1222 h 2925"/>
              <a:gd name="T38" fmla="*/ 0 w 3686"/>
              <a:gd name="T39" fmla="*/ 1116 h 2925"/>
              <a:gd name="T40" fmla="*/ 3457 w 3686"/>
              <a:gd name="T41" fmla="*/ 0 h 29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3686" h="2925">
                <a:moveTo>
                  <a:pt x="3457" y="0"/>
                </a:moveTo>
                <a:lnTo>
                  <a:pt x="3526" y="232"/>
                </a:lnTo>
                <a:lnTo>
                  <a:pt x="3583" y="466"/>
                </a:lnTo>
                <a:lnTo>
                  <a:pt x="3626" y="707"/>
                </a:lnTo>
                <a:lnTo>
                  <a:pt x="3657" y="950"/>
                </a:lnTo>
                <a:lnTo>
                  <a:pt x="3678" y="1199"/>
                </a:lnTo>
                <a:lnTo>
                  <a:pt x="3686" y="1451"/>
                </a:lnTo>
                <a:lnTo>
                  <a:pt x="3678" y="1706"/>
                </a:lnTo>
                <a:lnTo>
                  <a:pt x="3657" y="1958"/>
                </a:lnTo>
                <a:lnTo>
                  <a:pt x="3623" y="2207"/>
                </a:lnTo>
                <a:lnTo>
                  <a:pt x="3577" y="2450"/>
                </a:lnTo>
                <a:lnTo>
                  <a:pt x="3520" y="2690"/>
                </a:lnTo>
                <a:lnTo>
                  <a:pt x="3451" y="2925"/>
                </a:lnTo>
                <a:lnTo>
                  <a:pt x="0" y="1792"/>
                </a:lnTo>
                <a:lnTo>
                  <a:pt x="28" y="1683"/>
                </a:lnTo>
                <a:lnTo>
                  <a:pt x="46" y="1568"/>
                </a:lnTo>
                <a:lnTo>
                  <a:pt x="54" y="1451"/>
                </a:lnTo>
                <a:lnTo>
                  <a:pt x="46" y="1337"/>
                </a:lnTo>
                <a:lnTo>
                  <a:pt x="28" y="1222"/>
                </a:lnTo>
                <a:lnTo>
                  <a:pt x="0" y="1116"/>
                </a:lnTo>
                <a:lnTo>
                  <a:pt x="3457" y="0"/>
                </a:ln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8900000" scaled="1"/>
            <a:tileRect/>
          </a:gradFill>
          <a:ln w="0">
            <a:noFill/>
            <a:prstDash val="solid"/>
            <a:round/>
            <a:headEnd/>
            <a:tailEnd/>
          </a:ln>
          <a:effectLst>
            <a:outerShdw blurRad="228600" sx="102000" sy="102000" algn="ctr" rotWithShape="0">
              <a:prstClr val="black">
                <a:alpha val="17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5" name="Freeform 14"/>
          <p:cNvSpPr>
            <a:spLocks/>
          </p:cNvSpPr>
          <p:nvPr/>
        </p:nvSpPr>
        <p:spPr bwMode="auto">
          <a:xfrm>
            <a:off x="3335075" y="3941917"/>
            <a:ext cx="1524434" cy="2058656"/>
          </a:xfrm>
          <a:custGeom>
            <a:avLst/>
            <a:gdLst>
              <a:gd name="T0" fmla="*/ 639 w 2761"/>
              <a:gd name="T1" fmla="*/ 0 h 3836"/>
              <a:gd name="T2" fmla="*/ 2761 w 2761"/>
              <a:gd name="T3" fmla="*/ 2946 h 3836"/>
              <a:gd name="T4" fmla="*/ 2546 w 2761"/>
              <a:gd name="T5" fmla="*/ 3092 h 3836"/>
              <a:gd name="T6" fmla="*/ 2320 w 2761"/>
              <a:gd name="T7" fmla="*/ 3226 h 3836"/>
              <a:gd name="T8" fmla="*/ 2088 w 2761"/>
              <a:gd name="T9" fmla="*/ 3349 h 3836"/>
              <a:gd name="T10" fmla="*/ 1847 w 2761"/>
              <a:gd name="T11" fmla="*/ 3461 h 3836"/>
              <a:gd name="T12" fmla="*/ 1601 w 2761"/>
              <a:gd name="T13" fmla="*/ 3558 h 3836"/>
              <a:gd name="T14" fmla="*/ 1349 w 2761"/>
              <a:gd name="T15" fmla="*/ 3641 h 3836"/>
              <a:gd name="T16" fmla="*/ 1088 w 2761"/>
              <a:gd name="T17" fmla="*/ 3710 h 3836"/>
              <a:gd name="T18" fmla="*/ 822 w 2761"/>
              <a:gd name="T19" fmla="*/ 3764 h 3836"/>
              <a:gd name="T20" fmla="*/ 553 w 2761"/>
              <a:gd name="T21" fmla="*/ 3805 h 3836"/>
              <a:gd name="T22" fmla="*/ 278 w 2761"/>
              <a:gd name="T23" fmla="*/ 3827 h 3836"/>
              <a:gd name="T24" fmla="*/ 0 w 2761"/>
              <a:gd name="T25" fmla="*/ 3836 h 3836"/>
              <a:gd name="T26" fmla="*/ 0 w 2761"/>
              <a:gd name="T27" fmla="*/ 206 h 3836"/>
              <a:gd name="T28" fmla="*/ 140 w 2761"/>
              <a:gd name="T29" fmla="*/ 198 h 3836"/>
              <a:gd name="T30" fmla="*/ 275 w 2761"/>
              <a:gd name="T31" fmla="*/ 172 h 3836"/>
              <a:gd name="T32" fmla="*/ 404 w 2761"/>
              <a:gd name="T33" fmla="*/ 129 h 3836"/>
              <a:gd name="T34" fmla="*/ 524 w 2761"/>
              <a:gd name="T35" fmla="*/ 72 h 3836"/>
              <a:gd name="T36" fmla="*/ 639 w 2761"/>
              <a:gd name="T37" fmla="*/ 0 h 38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61" h="3836">
                <a:moveTo>
                  <a:pt x="639" y="0"/>
                </a:moveTo>
                <a:lnTo>
                  <a:pt x="2761" y="2946"/>
                </a:lnTo>
                <a:lnTo>
                  <a:pt x="2546" y="3092"/>
                </a:lnTo>
                <a:lnTo>
                  <a:pt x="2320" y="3226"/>
                </a:lnTo>
                <a:lnTo>
                  <a:pt x="2088" y="3349"/>
                </a:lnTo>
                <a:lnTo>
                  <a:pt x="1847" y="3461"/>
                </a:lnTo>
                <a:lnTo>
                  <a:pt x="1601" y="3558"/>
                </a:lnTo>
                <a:lnTo>
                  <a:pt x="1349" y="3641"/>
                </a:lnTo>
                <a:lnTo>
                  <a:pt x="1088" y="3710"/>
                </a:lnTo>
                <a:lnTo>
                  <a:pt x="822" y="3764"/>
                </a:lnTo>
                <a:lnTo>
                  <a:pt x="553" y="3805"/>
                </a:lnTo>
                <a:lnTo>
                  <a:pt x="278" y="3827"/>
                </a:lnTo>
                <a:lnTo>
                  <a:pt x="0" y="3836"/>
                </a:lnTo>
                <a:lnTo>
                  <a:pt x="0" y="206"/>
                </a:lnTo>
                <a:lnTo>
                  <a:pt x="140" y="198"/>
                </a:lnTo>
                <a:lnTo>
                  <a:pt x="275" y="172"/>
                </a:lnTo>
                <a:lnTo>
                  <a:pt x="404" y="129"/>
                </a:lnTo>
                <a:lnTo>
                  <a:pt x="524" y="72"/>
                </a:lnTo>
                <a:lnTo>
                  <a:pt x="639" y="0"/>
                </a:lnTo>
                <a:close/>
              </a:path>
            </a:pathLst>
          </a:custGeom>
          <a:gradFill flip="none" rotWithShape="1">
            <a:gsLst>
              <a:gs pos="0">
                <a:schemeClr val="accent3">
                  <a:lumMod val="60000"/>
                  <a:lumOff val="40000"/>
                </a:schemeClr>
              </a:gs>
              <a:gs pos="100000">
                <a:schemeClr val="accent3">
                  <a:lumMod val="95000"/>
                  <a:lumOff val="5000"/>
                </a:schemeClr>
              </a:gs>
            </a:gsLst>
            <a:lin ang="13500000" scaled="1"/>
            <a:tileRect/>
          </a:gradFill>
          <a:ln w="0">
            <a:noFill/>
            <a:prstDash val="solid"/>
            <a:round/>
            <a:headEnd/>
            <a:tailEnd/>
          </a:ln>
          <a:effectLst>
            <a:outerShdw blurRad="228600" sx="102000" sy="102000" algn="ctr" rotWithShape="0">
              <a:prstClr val="black">
                <a:alpha val="17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6" name="Freeform 15"/>
          <p:cNvSpPr>
            <a:spLocks/>
          </p:cNvSpPr>
          <p:nvPr/>
        </p:nvSpPr>
        <p:spPr bwMode="auto">
          <a:xfrm>
            <a:off x="850485" y="3663644"/>
            <a:ext cx="2128465" cy="1923073"/>
          </a:xfrm>
          <a:custGeom>
            <a:avLst/>
            <a:gdLst>
              <a:gd name="T0" fmla="*/ 3457 w 3855"/>
              <a:gd name="T1" fmla="*/ 0 h 3483"/>
              <a:gd name="T2" fmla="*/ 3497 w 3855"/>
              <a:gd name="T3" fmla="*/ 109 h 3483"/>
              <a:gd name="T4" fmla="*/ 3552 w 3855"/>
              <a:gd name="T5" fmla="*/ 212 h 3483"/>
              <a:gd name="T6" fmla="*/ 3612 w 3855"/>
              <a:gd name="T7" fmla="*/ 309 h 3483"/>
              <a:gd name="T8" fmla="*/ 3686 w 3855"/>
              <a:gd name="T9" fmla="*/ 398 h 3483"/>
              <a:gd name="T10" fmla="*/ 3767 w 3855"/>
              <a:gd name="T11" fmla="*/ 478 h 3483"/>
              <a:gd name="T12" fmla="*/ 3855 w 3855"/>
              <a:gd name="T13" fmla="*/ 550 h 3483"/>
              <a:gd name="T14" fmla="*/ 1716 w 3855"/>
              <a:gd name="T15" fmla="*/ 3483 h 3483"/>
              <a:gd name="T16" fmla="*/ 1504 w 3855"/>
              <a:gd name="T17" fmla="*/ 3317 h 3483"/>
              <a:gd name="T18" fmla="*/ 1300 w 3855"/>
              <a:gd name="T19" fmla="*/ 3143 h 3483"/>
              <a:gd name="T20" fmla="*/ 1109 w 3855"/>
              <a:gd name="T21" fmla="*/ 2954 h 3483"/>
              <a:gd name="T22" fmla="*/ 925 w 3855"/>
              <a:gd name="T23" fmla="*/ 2756 h 3483"/>
              <a:gd name="T24" fmla="*/ 756 w 3855"/>
              <a:gd name="T25" fmla="*/ 2550 h 3483"/>
              <a:gd name="T26" fmla="*/ 599 w 3855"/>
              <a:gd name="T27" fmla="*/ 2330 h 3483"/>
              <a:gd name="T28" fmla="*/ 453 w 3855"/>
              <a:gd name="T29" fmla="*/ 2104 h 3483"/>
              <a:gd name="T30" fmla="*/ 318 w 3855"/>
              <a:gd name="T31" fmla="*/ 1869 h 3483"/>
              <a:gd name="T32" fmla="*/ 198 w 3855"/>
              <a:gd name="T33" fmla="*/ 1626 h 3483"/>
              <a:gd name="T34" fmla="*/ 92 w 3855"/>
              <a:gd name="T35" fmla="*/ 1374 h 3483"/>
              <a:gd name="T36" fmla="*/ 0 w 3855"/>
              <a:gd name="T37" fmla="*/ 1116 h 3483"/>
              <a:gd name="T38" fmla="*/ 3457 w 3855"/>
              <a:gd name="T39" fmla="*/ 0 h 34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3855" h="3483">
                <a:moveTo>
                  <a:pt x="3457" y="0"/>
                </a:moveTo>
                <a:lnTo>
                  <a:pt x="3497" y="109"/>
                </a:lnTo>
                <a:lnTo>
                  <a:pt x="3552" y="212"/>
                </a:lnTo>
                <a:lnTo>
                  <a:pt x="3612" y="309"/>
                </a:lnTo>
                <a:lnTo>
                  <a:pt x="3686" y="398"/>
                </a:lnTo>
                <a:lnTo>
                  <a:pt x="3767" y="478"/>
                </a:lnTo>
                <a:lnTo>
                  <a:pt x="3855" y="550"/>
                </a:lnTo>
                <a:lnTo>
                  <a:pt x="1716" y="3483"/>
                </a:lnTo>
                <a:lnTo>
                  <a:pt x="1504" y="3317"/>
                </a:lnTo>
                <a:lnTo>
                  <a:pt x="1300" y="3143"/>
                </a:lnTo>
                <a:lnTo>
                  <a:pt x="1109" y="2954"/>
                </a:lnTo>
                <a:lnTo>
                  <a:pt x="925" y="2756"/>
                </a:lnTo>
                <a:lnTo>
                  <a:pt x="756" y="2550"/>
                </a:lnTo>
                <a:lnTo>
                  <a:pt x="599" y="2330"/>
                </a:lnTo>
                <a:lnTo>
                  <a:pt x="453" y="2104"/>
                </a:lnTo>
                <a:lnTo>
                  <a:pt x="318" y="1869"/>
                </a:lnTo>
                <a:lnTo>
                  <a:pt x="198" y="1626"/>
                </a:lnTo>
                <a:lnTo>
                  <a:pt x="92" y="1374"/>
                </a:lnTo>
                <a:lnTo>
                  <a:pt x="0" y="1116"/>
                </a:lnTo>
                <a:lnTo>
                  <a:pt x="3457" y="0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90000"/>
                  <a:lumOff val="10000"/>
                </a:schemeClr>
              </a:gs>
              <a:gs pos="100000">
                <a:schemeClr val="accent6">
                  <a:lumMod val="81000"/>
                </a:schemeClr>
              </a:gs>
            </a:gsLst>
            <a:lin ang="13500000" scaled="1"/>
            <a:tileRect/>
          </a:gradFill>
          <a:ln w="0">
            <a:noFill/>
            <a:prstDash val="solid"/>
            <a:round/>
            <a:headEnd/>
            <a:tailEnd/>
          </a:ln>
          <a:effectLst>
            <a:outerShdw blurRad="228600" sx="102000" sy="102000" algn="ctr" rotWithShape="0">
              <a:prstClr val="black">
                <a:alpha val="17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>
            <a:off x="1863784" y="3930035"/>
            <a:ext cx="1482748" cy="2048430"/>
          </a:xfrm>
          <a:custGeom>
            <a:avLst/>
            <a:gdLst>
              <a:gd name="T0" fmla="*/ 2037 w 2650"/>
              <a:gd name="T1" fmla="*/ 0 h 3661"/>
              <a:gd name="T2" fmla="*/ 2146 w 2650"/>
              <a:gd name="T3" fmla="*/ 71 h 3661"/>
              <a:gd name="T4" fmla="*/ 2260 w 2650"/>
              <a:gd name="T5" fmla="*/ 126 h 3661"/>
              <a:gd name="T6" fmla="*/ 2386 w 2650"/>
              <a:gd name="T7" fmla="*/ 166 h 3661"/>
              <a:gd name="T8" fmla="*/ 2515 w 2650"/>
              <a:gd name="T9" fmla="*/ 191 h 3661"/>
              <a:gd name="T10" fmla="*/ 2650 w 2650"/>
              <a:gd name="T11" fmla="*/ 200 h 3661"/>
              <a:gd name="T12" fmla="*/ 2650 w 2650"/>
              <a:gd name="T13" fmla="*/ 3661 h 3661"/>
              <a:gd name="T14" fmla="*/ 2383 w 2650"/>
              <a:gd name="T15" fmla="*/ 3652 h 3661"/>
              <a:gd name="T16" fmla="*/ 2117 w 2650"/>
              <a:gd name="T17" fmla="*/ 3629 h 3661"/>
              <a:gd name="T18" fmla="*/ 1859 w 2650"/>
              <a:gd name="T19" fmla="*/ 3589 h 3661"/>
              <a:gd name="T20" fmla="*/ 1604 w 2650"/>
              <a:gd name="T21" fmla="*/ 3538 h 3661"/>
              <a:gd name="T22" fmla="*/ 1355 w 2650"/>
              <a:gd name="T23" fmla="*/ 3472 h 3661"/>
              <a:gd name="T24" fmla="*/ 1112 w 2650"/>
              <a:gd name="T25" fmla="*/ 3389 h 3661"/>
              <a:gd name="T26" fmla="*/ 874 w 2650"/>
              <a:gd name="T27" fmla="*/ 3297 h 3661"/>
              <a:gd name="T28" fmla="*/ 645 w 2650"/>
              <a:gd name="T29" fmla="*/ 3188 h 3661"/>
              <a:gd name="T30" fmla="*/ 421 w 2650"/>
              <a:gd name="T31" fmla="*/ 3071 h 3661"/>
              <a:gd name="T32" fmla="*/ 206 w 2650"/>
              <a:gd name="T33" fmla="*/ 2939 h 3661"/>
              <a:gd name="T34" fmla="*/ 0 w 2650"/>
              <a:gd name="T35" fmla="*/ 2796 h 3661"/>
              <a:gd name="T36" fmla="*/ 2037 w 2650"/>
              <a:gd name="T37" fmla="*/ 0 h 36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650" h="3661">
                <a:moveTo>
                  <a:pt x="2037" y="0"/>
                </a:moveTo>
                <a:lnTo>
                  <a:pt x="2146" y="71"/>
                </a:lnTo>
                <a:lnTo>
                  <a:pt x="2260" y="126"/>
                </a:lnTo>
                <a:lnTo>
                  <a:pt x="2386" y="166"/>
                </a:lnTo>
                <a:lnTo>
                  <a:pt x="2515" y="191"/>
                </a:lnTo>
                <a:lnTo>
                  <a:pt x="2650" y="200"/>
                </a:lnTo>
                <a:lnTo>
                  <a:pt x="2650" y="3661"/>
                </a:lnTo>
                <a:lnTo>
                  <a:pt x="2383" y="3652"/>
                </a:lnTo>
                <a:lnTo>
                  <a:pt x="2117" y="3629"/>
                </a:lnTo>
                <a:lnTo>
                  <a:pt x="1859" y="3589"/>
                </a:lnTo>
                <a:lnTo>
                  <a:pt x="1604" y="3538"/>
                </a:lnTo>
                <a:lnTo>
                  <a:pt x="1355" y="3472"/>
                </a:lnTo>
                <a:lnTo>
                  <a:pt x="1112" y="3389"/>
                </a:lnTo>
                <a:lnTo>
                  <a:pt x="874" y="3297"/>
                </a:lnTo>
                <a:lnTo>
                  <a:pt x="645" y="3188"/>
                </a:lnTo>
                <a:lnTo>
                  <a:pt x="421" y="3071"/>
                </a:lnTo>
                <a:lnTo>
                  <a:pt x="206" y="2939"/>
                </a:lnTo>
                <a:lnTo>
                  <a:pt x="0" y="2796"/>
                </a:lnTo>
                <a:lnTo>
                  <a:pt x="2037" y="0"/>
                </a:lnTo>
                <a:close/>
              </a:path>
            </a:pathLst>
          </a:custGeom>
          <a:gradFill>
            <a:gsLst>
              <a:gs pos="0">
                <a:schemeClr val="accent3">
                  <a:lumMod val="98000"/>
                </a:schemeClr>
              </a:gs>
              <a:gs pos="100000">
                <a:schemeClr val="accent3">
                  <a:lumMod val="85000"/>
                </a:schemeClr>
              </a:gs>
            </a:gsLst>
            <a:lin ang="12600000" scaled="0"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8" name="TextBox 17"/>
          <p:cNvSpPr txBox="1"/>
          <p:nvPr/>
        </p:nvSpPr>
        <p:spPr>
          <a:xfrm>
            <a:off x="2751902" y="3158420"/>
            <a:ext cx="11464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8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SAMPLE</a:t>
            </a:r>
          </a:p>
          <a:p>
            <a:pPr algn="ctr"/>
            <a:r>
              <a:rPr lang="en-IN" sz="18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TEXT</a:t>
            </a:r>
          </a:p>
        </p:txBody>
      </p:sp>
      <p:sp>
        <p:nvSpPr>
          <p:cNvPr id="19" name="TextBox 18"/>
          <p:cNvSpPr txBox="1"/>
          <p:nvPr/>
        </p:nvSpPr>
        <p:spPr>
          <a:xfrm rot="20676654">
            <a:off x="2760033" y="2262039"/>
            <a:ext cx="441146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IN" sz="18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10</a:t>
            </a:r>
          </a:p>
        </p:txBody>
      </p:sp>
      <p:sp>
        <p:nvSpPr>
          <p:cNvPr id="20" name="TextBox 19"/>
          <p:cNvSpPr txBox="1"/>
          <p:nvPr/>
        </p:nvSpPr>
        <p:spPr>
          <a:xfrm rot="1076742">
            <a:off x="3437036" y="2251445"/>
            <a:ext cx="441146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IN" sz="18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01</a:t>
            </a:r>
          </a:p>
        </p:txBody>
      </p:sp>
      <p:sp>
        <p:nvSpPr>
          <p:cNvPr id="21" name="TextBox 20"/>
          <p:cNvSpPr txBox="1"/>
          <p:nvPr/>
        </p:nvSpPr>
        <p:spPr>
          <a:xfrm rot="3088247">
            <a:off x="4004210" y="2635046"/>
            <a:ext cx="441146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IN" sz="18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02</a:t>
            </a:r>
          </a:p>
        </p:txBody>
      </p:sp>
      <p:sp>
        <p:nvSpPr>
          <p:cNvPr id="22" name="TextBox 21"/>
          <p:cNvSpPr txBox="1"/>
          <p:nvPr/>
        </p:nvSpPr>
        <p:spPr>
          <a:xfrm rot="5550797">
            <a:off x="4239021" y="3304602"/>
            <a:ext cx="441146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IN" sz="18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03</a:t>
            </a:r>
          </a:p>
        </p:txBody>
      </p:sp>
      <p:sp>
        <p:nvSpPr>
          <p:cNvPr id="23" name="TextBox 22"/>
          <p:cNvSpPr txBox="1"/>
          <p:nvPr/>
        </p:nvSpPr>
        <p:spPr>
          <a:xfrm rot="18095537">
            <a:off x="3998738" y="3927183"/>
            <a:ext cx="441146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IN" sz="18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04</a:t>
            </a:r>
          </a:p>
        </p:txBody>
      </p:sp>
      <p:sp>
        <p:nvSpPr>
          <p:cNvPr id="24" name="TextBox 23"/>
          <p:cNvSpPr txBox="1"/>
          <p:nvPr/>
        </p:nvSpPr>
        <p:spPr>
          <a:xfrm rot="20621220">
            <a:off x="3466629" y="4340671"/>
            <a:ext cx="441146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IN" sz="18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05</a:t>
            </a:r>
          </a:p>
        </p:txBody>
      </p:sp>
      <p:sp>
        <p:nvSpPr>
          <p:cNvPr id="25" name="TextBox 24"/>
          <p:cNvSpPr txBox="1"/>
          <p:nvPr/>
        </p:nvSpPr>
        <p:spPr>
          <a:xfrm rot="814612">
            <a:off x="2784704" y="4325173"/>
            <a:ext cx="441146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IN" sz="18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06</a:t>
            </a:r>
          </a:p>
        </p:txBody>
      </p:sp>
      <p:sp>
        <p:nvSpPr>
          <p:cNvPr id="26" name="TextBox 25"/>
          <p:cNvSpPr txBox="1"/>
          <p:nvPr/>
        </p:nvSpPr>
        <p:spPr>
          <a:xfrm rot="3177138">
            <a:off x="2216434" y="3948048"/>
            <a:ext cx="441146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IN" sz="18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07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386853" y="1142835"/>
            <a:ext cx="1086011" cy="9233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2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This is a sample text. Insert your desired text here. 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4327568" y="1953678"/>
            <a:ext cx="1400220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Hover the mouse on warning sign and copy the name of the service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4745011" y="2944186"/>
            <a:ext cx="1418958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 to SAP system using Ctrl + 6 and tcode : /n/IWFND/MAINT_SERVICE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4301252" y="4200490"/>
            <a:ext cx="1086011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Click on add service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3386851" y="4931064"/>
            <a:ext cx="1266903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Enter LOCAL and Service name we copies in step 2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2382904" y="4959648"/>
            <a:ext cx="1086011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Hit Enter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231482" y="4199545"/>
            <a:ext cx="1086011" cy="5909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Select and choose ADD Service</a:t>
            </a:r>
            <a:endParaRPr lang="en-US" sz="1200" kern="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984613" y="3143723"/>
            <a:ext cx="1086011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Choose package and TR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170268" y="1808286"/>
            <a:ext cx="1320260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Come back to CDS navigator view and double click on ODATA node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2211197" y="1260403"/>
            <a:ext cx="1086011" cy="7571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Enter ABAP credentials and test the service</a:t>
            </a:r>
            <a:endParaRPr lang="en-US" sz="1200" kern="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ECA31FD-723C-487D-AFEA-F6037B5E8613}"/>
              </a:ext>
            </a:extLst>
          </p:cNvPr>
          <p:cNvSpPr txBox="1"/>
          <p:nvPr/>
        </p:nvSpPr>
        <p:spPr>
          <a:xfrm rot="5400000">
            <a:off x="1982970" y="3263008"/>
            <a:ext cx="441147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IN" sz="1800" b="1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08</a:t>
            </a:r>
            <a:endParaRPr lang="en-IN" sz="18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5B1E3A8-6212-4446-800E-F4A81D74AF86}"/>
              </a:ext>
            </a:extLst>
          </p:cNvPr>
          <p:cNvSpPr txBox="1"/>
          <p:nvPr/>
        </p:nvSpPr>
        <p:spPr>
          <a:xfrm rot="18420083">
            <a:off x="2205116" y="2628641"/>
            <a:ext cx="441147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IN" sz="1800" b="1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09</a:t>
            </a:r>
            <a:endParaRPr lang="en-IN" sz="18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9" name="Freeform 38"/>
          <p:cNvSpPr>
            <a:spLocks/>
          </p:cNvSpPr>
          <p:nvPr/>
        </p:nvSpPr>
        <p:spPr bwMode="auto">
          <a:xfrm>
            <a:off x="3286100" y="870965"/>
            <a:ext cx="1605873" cy="2119631"/>
          </a:xfrm>
          <a:custGeom>
            <a:avLst/>
            <a:gdLst>
              <a:gd name="T0" fmla="*/ 0 w 2781"/>
              <a:gd name="T1" fmla="*/ 0 h 3839"/>
              <a:gd name="T2" fmla="*/ 281 w 2781"/>
              <a:gd name="T3" fmla="*/ 9 h 3839"/>
              <a:gd name="T4" fmla="*/ 558 w 2781"/>
              <a:gd name="T5" fmla="*/ 32 h 3839"/>
              <a:gd name="T6" fmla="*/ 831 w 2781"/>
              <a:gd name="T7" fmla="*/ 72 h 3839"/>
              <a:gd name="T8" fmla="*/ 1097 w 2781"/>
              <a:gd name="T9" fmla="*/ 129 h 3839"/>
              <a:gd name="T10" fmla="*/ 1358 w 2781"/>
              <a:gd name="T11" fmla="*/ 198 h 3839"/>
              <a:gd name="T12" fmla="*/ 1613 w 2781"/>
              <a:gd name="T13" fmla="*/ 284 h 3839"/>
              <a:gd name="T14" fmla="*/ 1862 w 2781"/>
              <a:gd name="T15" fmla="*/ 381 h 3839"/>
              <a:gd name="T16" fmla="*/ 2102 w 2781"/>
              <a:gd name="T17" fmla="*/ 492 h 3839"/>
              <a:gd name="T18" fmla="*/ 2337 w 2781"/>
              <a:gd name="T19" fmla="*/ 618 h 3839"/>
              <a:gd name="T20" fmla="*/ 2564 w 2781"/>
              <a:gd name="T21" fmla="*/ 756 h 3839"/>
              <a:gd name="T22" fmla="*/ 2781 w 2781"/>
              <a:gd name="T23" fmla="*/ 905 h 3839"/>
              <a:gd name="T24" fmla="*/ 642 w 2781"/>
              <a:gd name="T25" fmla="*/ 3839 h 3839"/>
              <a:gd name="T26" fmla="*/ 550 w 2781"/>
              <a:gd name="T27" fmla="*/ 3778 h 3839"/>
              <a:gd name="T28" fmla="*/ 450 w 2781"/>
              <a:gd name="T29" fmla="*/ 3727 h 3839"/>
              <a:gd name="T30" fmla="*/ 344 w 2781"/>
              <a:gd name="T31" fmla="*/ 3684 h 3839"/>
              <a:gd name="T32" fmla="*/ 232 w 2781"/>
              <a:gd name="T33" fmla="*/ 3655 h 3839"/>
              <a:gd name="T34" fmla="*/ 117 w 2781"/>
              <a:gd name="T35" fmla="*/ 3635 h 3839"/>
              <a:gd name="T36" fmla="*/ 0 w 2781"/>
              <a:gd name="T37" fmla="*/ 3630 h 3839"/>
              <a:gd name="T38" fmla="*/ 0 w 2781"/>
              <a:gd name="T39" fmla="*/ 0 h 38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781" h="3839">
                <a:moveTo>
                  <a:pt x="0" y="0"/>
                </a:moveTo>
                <a:lnTo>
                  <a:pt x="281" y="9"/>
                </a:lnTo>
                <a:lnTo>
                  <a:pt x="558" y="32"/>
                </a:lnTo>
                <a:lnTo>
                  <a:pt x="831" y="72"/>
                </a:lnTo>
                <a:lnTo>
                  <a:pt x="1097" y="129"/>
                </a:lnTo>
                <a:lnTo>
                  <a:pt x="1358" y="198"/>
                </a:lnTo>
                <a:lnTo>
                  <a:pt x="1613" y="284"/>
                </a:lnTo>
                <a:lnTo>
                  <a:pt x="1862" y="381"/>
                </a:lnTo>
                <a:lnTo>
                  <a:pt x="2102" y="492"/>
                </a:lnTo>
                <a:lnTo>
                  <a:pt x="2337" y="618"/>
                </a:lnTo>
                <a:lnTo>
                  <a:pt x="2564" y="756"/>
                </a:lnTo>
                <a:lnTo>
                  <a:pt x="2781" y="905"/>
                </a:lnTo>
                <a:lnTo>
                  <a:pt x="642" y="3839"/>
                </a:lnTo>
                <a:lnTo>
                  <a:pt x="550" y="3778"/>
                </a:lnTo>
                <a:lnTo>
                  <a:pt x="450" y="3727"/>
                </a:lnTo>
                <a:lnTo>
                  <a:pt x="344" y="3684"/>
                </a:lnTo>
                <a:lnTo>
                  <a:pt x="232" y="3655"/>
                </a:lnTo>
                <a:lnTo>
                  <a:pt x="117" y="3635"/>
                </a:lnTo>
                <a:lnTo>
                  <a:pt x="0" y="363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76000"/>
                  <a:lumOff val="24000"/>
                </a:schemeClr>
              </a:gs>
              <a:gs pos="100000">
                <a:schemeClr val="accent1">
                  <a:lumMod val="100000"/>
                </a:schemeClr>
              </a:gs>
            </a:gsLst>
            <a:lin ang="0" scaled="1"/>
          </a:gradFill>
          <a:ln w="0">
            <a:noFill/>
            <a:prstDash val="solid"/>
            <a:round/>
            <a:headEnd/>
            <a:tailEnd/>
          </a:ln>
          <a:effectLst>
            <a:outerShdw blurRad="228600" sx="102000" sy="102000" algn="ctr" rotWithShape="0">
              <a:prstClr val="black">
                <a:alpha val="17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40" name="Freeform 39"/>
          <p:cNvSpPr>
            <a:spLocks/>
          </p:cNvSpPr>
          <p:nvPr/>
        </p:nvSpPr>
        <p:spPr bwMode="auto">
          <a:xfrm>
            <a:off x="2578827" y="2721514"/>
            <a:ext cx="1516912" cy="1514332"/>
          </a:xfrm>
          <a:custGeom>
            <a:avLst/>
            <a:gdLst>
              <a:gd name="T0" fmla="*/ 1175 w 2352"/>
              <a:gd name="T1" fmla="*/ 0 h 2348"/>
              <a:gd name="T2" fmla="*/ 1312 w 2352"/>
              <a:gd name="T3" fmla="*/ 9 h 2348"/>
              <a:gd name="T4" fmla="*/ 1444 w 2352"/>
              <a:gd name="T5" fmla="*/ 32 h 2348"/>
              <a:gd name="T6" fmla="*/ 1573 w 2352"/>
              <a:gd name="T7" fmla="*/ 69 h 2348"/>
              <a:gd name="T8" fmla="*/ 1693 w 2352"/>
              <a:gd name="T9" fmla="*/ 118 h 2348"/>
              <a:gd name="T10" fmla="*/ 1805 w 2352"/>
              <a:gd name="T11" fmla="*/ 184 h 2348"/>
              <a:gd name="T12" fmla="*/ 1911 w 2352"/>
              <a:gd name="T13" fmla="*/ 258 h 2348"/>
              <a:gd name="T14" fmla="*/ 2005 w 2352"/>
              <a:gd name="T15" fmla="*/ 344 h 2348"/>
              <a:gd name="T16" fmla="*/ 2091 w 2352"/>
              <a:gd name="T17" fmla="*/ 438 h 2348"/>
              <a:gd name="T18" fmla="*/ 2169 w 2352"/>
              <a:gd name="T19" fmla="*/ 544 h 2348"/>
              <a:gd name="T20" fmla="*/ 2232 w 2352"/>
              <a:gd name="T21" fmla="*/ 659 h 2348"/>
              <a:gd name="T22" fmla="*/ 2283 w 2352"/>
              <a:gd name="T23" fmla="*/ 779 h 2348"/>
              <a:gd name="T24" fmla="*/ 2321 w 2352"/>
              <a:gd name="T25" fmla="*/ 905 h 2348"/>
              <a:gd name="T26" fmla="*/ 2343 w 2352"/>
              <a:gd name="T27" fmla="*/ 1037 h 2348"/>
              <a:gd name="T28" fmla="*/ 2352 w 2352"/>
              <a:gd name="T29" fmla="*/ 1174 h 2348"/>
              <a:gd name="T30" fmla="*/ 2343 w 2352"/>
              <a:gd name="T31" fmla="*/ 1311 h 2348"/>
              <a:gd name="T32" fmla="*/ 2321 w 2352"/>
              <a:gd name="T33" fmla="*/ 1443 h 2348"/>
              <a:gd name="T34" fmla="*/ 2283 w 2352"/>
              <a:gd name="T35" fmla="*/ 1569 h 2348"/>
              <a:gd name="T36" fmla="*/ 2232 w 2352"/>
              <a:gd name="T37" fmla="*/ 1689 h 2348"/>
              <a:gd name="T38" fmla="*/ 2169 w 2352"/>
              <a:gd name="T39" fmla="*/ 1804 h 2348"/>
              <a:gd name="T40" fmla="*/ 2091 w 2352"/>
              <a:gd name="T41" fmla="*/ 1910 h 2348"/>
              <a:gd name="T42" fmla="*/ 2005 w 2352"/>
              <a:gd name="T43" fmla="*/ 2004 h 2348"/>
              <a:gd name="T44" fmla="*/ 1911 w 2352"/>
              <a:gd name="T45" fmla="*/ 2090 h 2348"/>
              <a:gd name="T46" fmla="*/ 1805 w 2352"/>
              <a:gd name="T47" fmla="*/ 2164 h 2348"/>
              <a:gd name="T48" fmla="*/ 1693 w 2352"/>
              <a:gd name="T49" fmla="*/ 2230 h 2348"/>
              <a:gd name="T50" fmla="*/ 1573 w 2352"/>
              <a:gd name="T51" fmla="*/ 2279 h 2348"/>
              <a:gd name="T52" fmla="*/ 1444 w 2352"/>
              <a:gd name="T53" fmla="*/ 2316 h 2348"/>
              <a:gd name="T54" fmla="*/ 1312 w 2352"/>
              <a:gd name="T55" fmla="*/ 2339 h 2348"/>
              <a:gd name="T56" fmla="*/ 1175 w 2352"/>
              <a:gd name="T57" fmla="*/ 2348 h 2348"/>
              <a:gd name="T58" fmla="*/ 1040 w 2352"/>
              <a:gd name="T59" fmla="*/ 2339 h 2348"/>
              <a:gd name="T60" fmla="*/ 906 w 2352"/>
              <a:gd name="T61" fmla="*/ 2316 h 2348"/>
              <a:gd name="T62" fmla="*/ 780 w 2352"/>
              <a:gd name="T63" fmla="*/ 2279 h 2348"/>
              <a:gd name="T64" fmla="*/ 659 w 2352"/>
              <a:gd name="T65" fmla="*/ 2230 h 2348"/>
              <a:gd name="T66" fmla="*/ 545 w 2352"/>
              <a:gd name="T67" fmla="*/ 2164 h 2348"/>
              <a:gd name="T68" fmla="*/ 442 w 2352"/>
              <a:gd name="T69" fmla="*/ 2090 h 2348"/>
              <a:gd name="T70" fmla="*/ 344 w 2352"/>
              <a:gd name="T71" fmla="*/ 2004 h 2348"/>
              <a:gd name="T72" fmla="*/ 258 w 2352"/>
              <a:gd name="T73" fmla="*/ 1910 h 2348"/>
              <a:gd name="T74" fmla="*/ 184 w 2352"/>
              <a:gd name="T75" fmla="*/ 1804 h 2348"/>
              <a:gd name="T76" fmla="*/ 121 w 2352"/>
              <a:gd name="T77" fmla="*/ 1689 h 2348"/>
              <a:gd name="T78" fmla="*/ 69 w 2352"/>
              <a:gd name="T79" fmla="*/ 1569 h 2348"/>
              <a:gd name="T80" fmla="*/ 32 w 2352"/>
              <a:gd name="T81" fmla="*/ 1443 h 2348"/>
              <a:gd name="T82" fmla="*/ 9 w 2352"/>
              <a:gd name="T83" fmla="*/ 1311 h 2348"/>
              <a:gd name="T84" fmla="*/ 0 w 2352"/>
              <a:gd name="T85" fmla="*/ 1174 h 2348"/>
              <a:gd name="T86" fmla="*/ 9 w 2352"/>
              <a:gd name="T87" fmla="*/ 1037 h 2348"/>
              <a:gd name="T88" fmla="*/ 32 w 2352"/>
              <a:gd name="T89" fmla="*/ 905 h 2348"/>
              <a:gd name="T90" fmla="*/ 69 w 2352"/>
              <a:gd name="T91" fmla="*/ 779 h 2348"/>
              <a:gd name="T92" fmla="*/ 121 w 2352"/>
              <a:gd name="T93" fmla="*/ 659 h 2348"/>
              <a:gd name="T94" fmla="*/ 184 w 2352"/>
              <a:gd name="T95" fmla="*/ 544 h 2348"/>
              <a:gd name="T96" fmla="*/ 258 w 2352"/>
              <a:gd name="T97" fmla="*/ 438 h 2348"/>
              <a:gd name="T98" fmla="*/ 344 w 2352"/>
              <a:gd name="T99" fmla="*/ 344 h 2348"/>
              <a:gd name="T100" fmla="*/ 442 w 2352"/>
              <a:gd name="T101" fmla="*/ 258 h 2348"/>
              <a:gd name="T102" fmla="*/ 545 w 2352"/>
              <a:gd name="T103" fmla="*/ 184 h 2348"/>
              <a:gd name="T104" fmla="*/ 659 w 2352"/>
              <a:gd name="T105" fmla="*/ 118 h 2348"/>
              <a:gd name="T106" fmla="*/ 780 w 2352"/>
              <a:gd name="T107" fmla="*/ 69 h 2348"/>
              <a:gd name="T108" fmla="*/ 906 w 2352"/>
              <a:gd name="T109" fmla="*/ 32 h 2348"/>
              <a:gd name="T110" fmla="*/ 1040 w 2352"/>
              <a:gd name="T111" fmla="*/ 9 h 2348"/>
              <a:gd name="T112" fmla="*/ 1175 w 2352"/>
              <a:gd name="T113" fmla="*/ 0 h 23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2352" h="2348">
                <a:moveTo>
                  <a:pt x="1175" y="0"/>
                </a:moveTo>
                <a:lnTo>
                  <a:pt x="1312" y="9"/>
                </a:lnTo>
                <a:lnTo>
                  <a:pt x="1444" y="32"/>
                </a:lnTo>
                <a:lnTo>
                  <a:pt x="1573" y="69"/>
                </a:lnTo>
                <a:lnTo>
                  <a:pt x="1693" y="118"/>
                </a:lnTo>
                <a:lnTo>
                  <a:pt x="1805" y="184"/>
                </a:lnTo>
                <a:lnTo>
                  <a:pt x="1911" y="258"/>
                </a:lnTo>
                <a:lnTo>
                  <a:pt x="2005" y="344"/>
                </a:lnTo>
                <a:lnTo>
                  <a:pt x="2091" y="438"/>
                </a:lnTo>
                <a:lnTo>
                  <a:pt x="2169" y="544"/>
                </a:lnTo>
                <a:lnTo>
                  <a:pt x="2232" y="659"/>
                </a:lnTo>
                <a:lnTo>
                  <a:pt x="2283" y="779"/>
                </a:lnTo>
                <a:lnTo>
                  <a:pt x="2321" y="905"/>
                </a:lnTo>
                <a:lnTo>
                  <a:pt x="2343" y="1037"/>
                </a:lnTo>
                <a:lnTo>
                  <a:pt x="2352" y="1174"/>
                </a:lnTo>
                <a:lnTo>
                  <a:pt x="2343" y="1311"/>
                </a:lnTo>
                <a:lnTo>
                  <a:pt x="2321" y="1443"/>
                </a:lnTo>
                <a:lnTo>
                  <a:pt x="2283" y="1569"/>
                </a:lnTo>
                <a:lnTo>
                  <a:pt x="2232" y="1689"/>
                </a:lnTo>
                <a:lnTo>
                  <a:pt x="2169" y="1804"/>
                </a:lnTo>
                <a:lnTo>
                  <a:pt x="2091" y="1910"/>
                </a:lnTo>
                <a:lnTo>
                  <a:pt x="2005" y="2004"/>
                </a:lnTo>
                <a:lnTo>
                  <a:pt x="1911" y="2090"/>
                </a:lnTo>
                <a:lnTo>
                  <a:pt x="1805" y="2164"/>
                </a:lnTo>
                <a:lnTo>
                  <a:pt x="1693" y="2230"/>
                </a:lnTo>
                <a:lnTo>
                  <a:pt x="1573" y="2279"/>
                </a:lnTo>
                <a:lnTo>
                  <a:pt x="1444" y="2316"/>
                </a:lnTo>
                <a:lnTo>
                  <a:pt x="1312" y="2339"/>
                </a:lnTo>
                <a:lnTo>
                  <a:pt x="1175" y="2348"/>
                </a:lnTo>
                <a:lnTo>
                  <a:pt x="1040" y="2339"/>
                </a:lnTo>
                <a:lnTo>
                  <a:pt x="906" y="2316"/>
                </a:lnTo>
                <a:lnTo>
                  <a:pt x="780" y="2279"/>
                </a:lnTo>
                <a:lnTo>
                  <a:pt x="659" y="2230"/>
                </a:lnTo>
                <a:lnTo>
                  <a:pt x="545" y="2164"/>
                </a:lnTo>
                <a:lnTo>
                  <a:pt x="442" y="2090"/>
                </a:lnTo>
                <a:lnTo>
                  <a:pt x="344" y="2004"/>
                </a:lnTo>
                <a:lnTo>
                  <a:pt x="258" y="1910"/>
                </a:lnTo>
                <a:lnTo>
                  <a:pt x="184" y="1804"/>
                </a:lnTo>
                <a:lnTo>
                  <a:pt x="121" y="1689"/>
                </a:lnTo>
                <a:lnTo>
                  <a:pt x="69" y="1569"/>
                </a:lnTo>
                <a:lnTo>
                  <a:pt x="32" y="1443"/>
                </a:lnTo>
                <a:lnTo>
                  <a:pt x="9" y="1311"/>
                </a:lnTo>
                <a:lnTo>
                  <a:pt x="0" y="1174"/>
                </a:lnTo>
                <a:lnTo>
                  <a:pt x="9" y="1037"/>
                </a:lnTo>
                <a:lnTo>
                  <a:pt x="32" y="905"/>
                </a:lnTo>
                <a:lnTo>
                  <a:pt x="69" y="779"/>
                </a:lnTo>
                <a:lnTo>
                  <a:pt x="121" y="659"/>
                </a:lnTo>
                <a:lnTo>
                  <a:pt x="184" y="544"/>
                </a:lnTo>
                <a:lnTo>
                  <a:pt x="258" y="438"/>
                </a:lnTo>
                <a:lnTo>
                  <a:pt x="344" y="344"/>
                </a:lnTo>
                <a:lnTo>
                  <a:pt x="442" y="258"/>
                </a:lnTo>
                <a:lnTo>
                  <a:pt x="545" y="184"/>
                </a:lnTo>
                <a:lnTo>
                  <a:pt x="659" y="118"/>
                </a:lnTo>
                <a:lnTo>
                  <a:pt x="780" y="69"/>
                </a:lnTo>
                <a:lnTo>
                  <a:pt x="906" y="32"/>
                </a:lnTo>
                <a:lnTo>
                  <a:pt x="1040" y="9"/>
                </a:lnTo>
                <a:lnTo>
                  <a:pt x="1175" y="0"/>
                </a:ln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75000"/>
                </a:schemeClr>
              </a:gs>
            </a:gsLst>
            <a:lin ang="0" scaled="1"/>
            <a:tileRect/>
          </a:gradFill>
          <a:ln w="0">
            <a:noFill/>
            <a:prstDash val="solid"/>
            <a:round/>
            <a:headEnd/>
            <a:tailEnd/>
          </a:ln>
          <a:effectLst>
            <a:outerShdw blurRad="228600" sx="102000" sy="102000" algn="ctr" rotWithShape="0">
              <a:prstClr val="black">
                <a:alpha val="17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 dirty="0"/>
          </a:p>
        </p:txBody>
      </p:sp>
      <p:sp>
        <p:nvSpPr>
          <p:cNvPr id="41" name="TextBox 40"/>
          <p:cNvSpPr txBox="1"/>
          <p:nvPr/>
        </p:nvSpPr>
        <p:spPr>
          <a:xfrm rot="1076742">
            <a:off x="3437036" y="2344209"/>
            <a:ext cx="441146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IN" sz="18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01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3280837" y="1275355"/>
            <a:ext cx="1512412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 an annotation called @Odata.publish: true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2613400" y="3052396"/>
            <a:ext cx="15420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dirty="0">
                <a:latin typeface="Arial" pitchFamily="34" charset="0"/>
                <a:cs typeface="Arial" pitchFamily="34" charset="0"/>
              </a:rPr>
              <a:t>Steps for</a:t>
            </a:r>
          </a:p>
          <a:p>
            <a:pPr algn="ctr"/>
            <a:r>
              <a:rPr lang="en-IN" b="1" dirty="0">
                <a:latin typeface="Arial" pitchFamily="34" charset="0"/>
                <a:cs typeface="Arial" pitchFamily="34" charset="0"/>
              </a:rPr>
              <a:t> create</a:t>
            </a:r>
          </a:p>
          <a:p>
            <a:pPr algn="ctr"/>
            <a:r>
              <a:rPr lang="en-IN" sz="1800" b="1" dirty="0">
                <a:latin typeface="Arial" pitchFamily="34" charset="0"/>
                <a:cs typeface="Arial" pitchFamily="34" charset="0"/>
              </a:rPr>
              <a:t>ODATA</a:t>
            </a:r>
          </a:p>
        </p:txBody>
      </p:sp>
      <p:pic>
        <p:nvPicPr>
          <p:cNvPr id="45" name="Picture 4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48831" y="1738002"/>
            <a:ext cx="4050000" cy="1692857"/>
          </a:xfrm>
          <a:prstGeom prst="rect">
            <a:avLst/>
          </a:prstGeom>
        </p:spPr>
      </p:pic>
      <p:sp>
        <p:nvSpPr>
          <p:cNvPr id="46" name="Rounded Rectangle 45"/>
          <p:cNvSpPr/>
          <p:nvPr/>
        </p:nvSpPr>
        <p:spPr bwMode="gray">
          <a:xfrm>
            <a:off x="6163979" y="2579131"/>
            <a:ext cx="1500068" cy="330696"/>
          </a:xfrm>
          <a:prstGeom prst="roundRect">
            <a:avLst>
              <a:gd name="adj" fmla="val 50000"/>
            </a:avLst>
          </a:prstGeom>
          <a:noFill/>
          <a:ln w="9525" algn="ctr">
            <a:solidFill>
              <a:schemeClr val="accent4">
                <a:lumMod val="75000"/>
              </a:schemeClr>
            </a:solidFill>
            <a:prstDash val="solid"/>
            <a:miter lim="800000"/>
            <a:headEnd/>
            <a:tailEnd/>
          </a:ln>
        </p:spPr>
        <p:txBody>
          <a:bodyPr lIns="89958" tIns="71966" rIns="89958" bIns="71966" rtlCol="0" anchor="ctr"/>
          <a:lstStyle/>
          <a:p>
            <a:pPr algn="ctr" defTabSz="914034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GB" sz="1400" kern="0" dirty="0">
                <a:solidFill>
                  <a:schemeClr val="bg1"/>
                </a:solidFill>
                <a:ea typeface="Arial Unicode MS" pitchFamily="34" charset="-128"/>
                <a:cs typeface="Arial Unicode MS" pitchFamily="34" charset="-128"/>
              </a:rPr>
              <a:t>OData exposure</a:t>
            </a:r>
          </a:p>
        </p:txBody>
      </p:sp>
      <p:cxnSp>
        <p:nvCxnSpPr>
          <p:cNvPr id="47" name="Straight Arrow Connector 46"/>
          <p:cNvCxnSpPr>
            <a:stCxn id="46" idx="3"/>
          </p:cNvCxnSpPr>
          <p:nvPr/>
        </p:nvCxnSpPr>
        <p:spPr>
          <a:xfrm flipV="1">
            <a:off x="7664047" y="2702512"/>
            <a:ext cx="424540" cy="419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470676" y="6472169"/>
            <a:ext cx="367971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>
                <a:solidFill>
                  <a:schemeClr val="bg1"/>
                </a:solidFill>
                <a:latin typeface="Calibri" panose="020F0502020204030204"/>
              </a:rPr>
              <a:t>Anubhav Oberoy &amp; Shubham Singh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889292185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Virtual Learning Environments (VLEs) - Future Ready Education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668"/>
          <a:stretch/>
        </p:blipFill>
        <p:spPr bwMode="auto">
          <a:xfrm>
            <a:off x="3912088" y="1164761"/>
            <a:ext cx="5962650" cy="5326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Rectangle 86">
            <a:extLst>
              <a:ext uri="{FF2B5EF4-FFF2-40B4-BE49-F238E27FC236}">
                <a16:creationId xmlns:a16="http://schemas.microsoft.com/office/drawing/2014/main" id="{E326B370-DC08-4FA5-85F8-AF9E375072F8}"/>
              </a:ext>
            </a:extLst>
          </p:cNvPr>
          <p:cNvSpPr/>
          <p:nvPr/>
        </p:nvSpPr>
        <p:spPr>
          <a:xfrm>
            <a:off x="23092" y="-1878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0"/>
              </a:rPr>
              <a:t>Exercise </a:t>
            </a: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78154" y="899721"/>
            <a:ext cx="4220114" cy="1246056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defTabSz="914034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GB" sz="2000" kern="0" dirty="0">
                <a:ea typeface="Arial Unicode MS" pitchFamily="34" charset="-128"/>
                <a:cs typeface="Arial"/>
                <a:hlinkClick r:id="rId4"/>
              </a:rPr>
              <a:t>Association’s with CDS Code </a:t>
            </a:r>
            <a:endParaRPr lang="en-GB" sz="2000" kern="0" dirty="0">
              <a:ea typeface="Arial Unicode MS" pitchFamily="34" charset="-128"/>
              <a:cs typeface="Arial"/>
            </a:endParaRPr>
          </a:p>
        </p:txBody>
      </p:sp>
      <p:sp>
        <p:nvSpPr>
          <p:cNvPr id="8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470676" y="6472169"/>
            <a:ext cx="367971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>
                <a:solidFill>
                  <a:schemeClr val="bg1"/>
                </a:solidFill>
                <a:latin typeface="Calibri" panose="020F0502020204030204"/>
              </a:rPr>
              <a:t>Anubhav Oberoy &amp; Shubham Singh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922762839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Virtual Learning Environments (VLEs) - Future Ready Education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668"/>
          <a:stretch/>
        </p:blipFill>
        <p:spPr bwMode="auto">
          <a:xfrm>
            <a:off x="3912088" y="1164761"/>
            <a:ext cx="5962650" cy="5326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Rectangle 86">
            <a:extLst>
              <a:ext uri="{FF2B5EF4-FFF2-40B4-BE49-F238E27FC236}">
                <a16:creationId xmlns:a16="http://schemas.microsoft.com/office/drawing/2014/main" id="{E326B370-DC08-4FA5-85F8-AF9E375072F8}"/>
              </a:ext>
            </a:extLst>
          </p:cNvPr>
          <p:cNvSpPr/>
          <p:nvPr/>
        </p:nvSpPr>
        <p:spPr>
          <a:xfrm>
            <a:off x="23092" y="-3148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IN" dirty="0">
                <a:solidFill>
                  <a:schemeClr val="bg1"/>
                </a:solidFill>
                <a:latin typeface="Cooper Black" panose="0208090404030B020404" pitchFamily="18" charset="0"/>
              </a:rPr>
              <a:t>Setup BAS (Business Application Studio )</a:t>
            </a: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8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470676" y="6472169"/>
            <a:ext cx="367971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>
                <a:solidFill>
                  <a:schemeClr val="bg1"/>
                </a:solidFill>
                <a:latin typeface="Calibri" panose="020F0502020204030204"/>
              </a:rPr>
              <a:t>Anubhav Oberoy &amp; Shubham Singh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8BDC5455-D2E3-4A1A-98C8-296485731E1D}"/>
              </a:ext>
            </a:extLst>
          </p:cNvPr>
          <p:cNvSpPr/>
          <p:nvPr/>
        </p:nvSpPr>
        <p:spPr>
          <a:xfrm>
            <a:off x="1619455" y="2230767"/>
            <a:ext cx="2997228" cy="2997226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6" name="Freeform: Shape 27">
            <a:extLst>
              <a:ext uri="{FF2B5EF4-FFF2-40B4-BE49-F238E27FC236}">
                <a16:creationId xmlns:a16="http://schemas.microsoft.com/office/drawing/2014/main" id="{255119FB-DD8D-4611-992D-4B2C53067F4C}"/>
              </a:ext>
            </a:extLst>
          </p:cNvPr>
          <p:cNvSpPr/>
          <p:nvPr/>
        </p:nvSpPr>
        <p:spPr>
          <a:xfrm>
            <a:off x="3041869" y="2230767"/>
            <a:ext cx="1574815" cy="2997226"/>
          </a:xfrm>
          <a:custGeom>
            <a:avLst/>
            <a:gdLst>
              <a:gd name="connsiteX0" fmla="*/ 76201 w 1574815"/>
              <a:gd name="connsiteY0" fmla="*/ 0 h 2997226"/>
              <a:gd name="connsiteX1" fmla="*/ 1574815 w 1574815"/>
              <a:gd name="connsiteY1" fmla="*/ 1498613 h 2997226"/>
              <a:gd name="connsiteX2" fmla="*/ 76201 w 1574815"/>
              <a:gd name="connsiteY2" fmla="*/ 2997226 h 2997226"/>
              <a:gd name="connsiteX3" fmla="*/ 0 w 1574815"/>
              <a:gd name="connsiteY3" fmla="*/ 2993379 h 2997226"/>
              <a:gd name="connsiteX4" fmla="*/ 0 w 1574815"/>
              <a:gd name="connsiteY4" fmla="*/ 3848 h 2997226"/>
              <a:gd name="connsiteX5" fmla="*/ 76201 w 1574815"/>
              <a:gd name="connsiteY5" fmla="*/ 0 h 2997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15" h="2997226">
                <a:moveTo>
                  <a:pt x="76201" y="0"/>
                </a:moveTo>
                <a:cubicBezTo>
                  <a:pt x="903863" y="0"/>
                  <a:pt x="1574815" y="670952"/>
                  <a:pt x="1574815" y="1498613"/>
                </a:cubicBezTo>
                <a:cubicBezTo>
                  <a:pt x="1574815" y="2326274"/>
                  <a:pt x="903863" y="2997226"/>
                  <a:pt x="76201" y="2997226"/>
                </a:cubicBezTo>
                <a:lnTo>
                  <a:pt x="0" y="2993379"/>
                </a:lnTo>
                <a:lnTo>
                  <a:pt x="0" y="3848"/>
                </a:lnTo>
                <a:lnTo>
                  <a:pt x="76201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E9D60B4C-D4E5-4474-A2CB-90B7C21A7A30}"/>
              </a:ext>
            </a:extLst>
          </p:cNvPr>
          <p:cNvSpPr/>
          <p:nvPr/>
        </p:nvSpPr>
        <p:spPr>
          <a:xfrm>
            <a:off x="1965247" y="2576558"/>
            <a:ext cx="2305645" cy="2305644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223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8" name="Oval 4">
            <a:extLst>
              <a:ext uri="{FF2B5EF4-FFF2-40B4-BE49-F238E27FC236}">
                <a16:creationId xmlns:a16="http://schemas.microsoft.com/office/drawing/2014/main" id="{08256C70-FF62-46FE-A019-337CD402AEEC}"/>
              </a:ext>
            </a:extLst>
          </p:cNvPr>
          <p:cNvSpPr/>
          <p:nvPr/>
        </p:nvSpPr>
        <p:spPr>
          <a:xfrm>
            <a:off x="3041868" y="1322084"/>
            <a:ext cx="2407299" cy="4814592"/>
          </a:xfrm>
          <a:custGeom>
            <a:avLst/>
            <a:gdLst>
              <a:gd name="connsiteX0" fmla="*/ 0 w 5342086"/>
              <a:gd name="connsiteY0" fmla="*/ 2671041 h 5342082"/>
              <a:gd name="connsiteX1" fmla="*/ 2671043 w 5342086"/>
              <a:gd name="connsiteY1" fmla="*/ 0 h 5342082"/>
              <a:gd name="connsiteX2" fmla="*/ 5342086 w 5342086"/>
              <a:gd name="connsiteY2" fmla="*/ 2671041 h 5342082"/>
              <a:gd name="connsiteX3" fmla="*/ 2671043 w 5342086"/>
              <a:gd name="connsiteY3" fmla="*/ 5342082 h 5342082"/>
              <a:gd name="connsiteX4" fmla="*/ 0 w 5342086"/>
              <a:gd name="connsiteY4" fmla="*/ 2671041 h 5342082"/>
              <a:gd name="connsiteX0" fmla="*/ 0 w 5342086"/>
              <a:gd name="connsiteY0" fmla="*/ 2671041 h 5342082"/>
              <a:gd name="connsiteX1" fmla="*/ 2671043 w 5342086"/>
              <a:gd name="connsiteY1" fmla="*/ 0 h 5342082"/>
              <a:gd name="connsiteX2" fmla="*/ 5342086 w 5342086"/>
              <a:gd name="connsiteY2" fmla="*/ 2671041 h 5342082"/>
              <a:gd name="connsiteX3" fmla="*/ 2671043 w 5342086"/>
              <a:gd name="connsiteY3" fmla="*/ 5342082 h 5342082"/>
              <a:gd name="connsiteX4" fmla="*/ 91440 w 5342086"/>
              <a:gd name="connsiteY4" fmla="*/ 2762481 h 5342082"/>
              <a:gd name="connsiteX0" fmla="*/ 0 w 5342086"/>
              <a:gd name="connsiteY0" fmla="*/ 2671041 h 5342082"/>
              <a:gd name="connsiteX1" fmla="*/ 2671043 w 5342086"/>
              <a:gd name="connsiteY1" fmla="*/ 0 h 5342082"/>
              <a:gd name="connsiteX2" fmla="*/ 5342086 w 5342086"/>
              <a:gd name="connsiteY2" fmla="*/ 2671041 h 5342082"/>
              <a:gd name="connsiteX3" fmla="*/ 2671043 w 5342086"/>
              <a:gd name="connsiteY3" fmla="*/ 5342082 h 5342082"/>
              <a:gd name="connsiteX0" fmla="*/ 0 w 2671043"/>
              <a:gd name="connsiteY0" fmla="*/ 0 h 5342082"/>
              <a:gd name="connsiteX1" fmla="*/ 2671043 w 2671043"/>
              <a:gd name="connsiteY1" fmla="*/ 2671041 h 5342082"/>
              <a:gd name="connsiteX2" fmla="*/ 0 w 2671043"/>
              <a:gd name="connsiteY2" fmla="*/ 5342082 h 5342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71043" h="5342082">
                <a:moveTo>
                  <a:pt x="0" y="0"/>
                </a:moveTo>
                <a:cubicBezTo>
                  <a:pt x="1475176" y="0"/>
                  <a:pt x="2671043" y="1195866"/>
                  <a:pt x="2671043" y="2671041"/>
                </a:cubicBezTo>
                <a:cubicBezTo>
                  <a:pt x="2671043" y="4146216"/>
                  <a:pt x="1475176" y="5342082"/>
                  <a:pt x="0" y="5342082"/>
                </a:cubicBezTo>
              </a:path>
            </a:pathLst>
          </a:custGeom>
          <a:noFill/>
          <a:ln cap="rnd">
            <a:solidFill>
              <a:schemeClr val="accent5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5D65049-E553-44C5-8959-A3D9AB1E2EB3}"/>
              </a:ext>
            </a:extLst>
          </p:cNvPr>
          <p:cNvGrpSpPr/>
          <p:nvPr/>
        </p:nvGrpSpPr>
        <p:grpSpPr>
          <a:xfrm>
            <a:off x="2945477" y="1228627"/>
            <a:ext cx="192783" cy="5001506"/>
            <a:chOff x="2237993" y="928247"/>
            <a:chExt cx="192783" cy="5001506"/>
          </a:xfrm>
          <a:solidFill>
            <a:schemeClr val="accent5"/>
          </a:solidFill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25FE05C9-0B55-4CC6-A0B3-E89071E17FDE}"/>
                </a:ext>
              </a:extLst>
            </p:cNvPr>
            <p:cNvSpPr/>
            <p:nvPr/>
          </p:nvSpPr>
          <p:spPr>
            <a:xfrm>
              <a:off x="2237993" y="928247"/>
              <a:ext cx="192783" cy="19278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40DF8FDB-56D1-43FE-8EE6-BB8BF829386F}"/>
                </a:ext>
              </a:extLst>
            </p:cNvPr>
            <p:cNvSpPr/>
            <p:nvPr/>
          </p:nvSpPr>
          <p:spPr>
            <a:xfrm>
              <a:off x="2237993" y="5736970"/>
              <a:ext cx="192783" cy="19278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sp>
        <p:nvSpPr>
          <p:cNvPr id="22" name="Oval 21">
            <a:extLst>
              <a:ext uri="{FF2B5EF4-FFF2-40B4-BE49-F238E27FC236}">
                <a16:creationId xmlns:a16="http://schemas.microsoft.com/office/drawing/2014/main" id="{028E5934-00C8-4427-9219-F745281B751B}"/>
              </a:ext>
            </a:extLst>
          </p:cNvPr>
          <p:cNvSpPr/>
          <p:nvPr/>
        </p:nvSpPr>
        <p:spPr>
          <a:xfrm>
            <a:off x="4752498" y="2038641"/>
            <a:ext cx="240660" cy="240658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3" name="Rectangle: Rounded Corners 9">
            <a:extLst>
              <a:ext uri="{FF2B5EF4-FFF2-40B4-BE49-F238E27FC236}">
                <a16:creationId xmlns:a16="http://schemas.microsoft.com/office/drawing/2014/main" id="{C9099170-C9A8-47CB-90E9-B37765C8689E}"/>
              </a:ext>
            </a:extLst>
          </p:cNvPr>
          <p:cNvSpPr/>
          <p:nvPr/>
        </p:nvSpPr>
        <p:spPr>
          <a:xfrm>
            <a:off x="6039096" y="1212059"/>
            <a:ext cx="4147175" cy="824848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4" name="Rectangle: Rounded Corners 11">
            <a:extLst>
              <a:ext uri="{FF2B5EF4-FFF2-40B4-BE49-F238E27FC236}">
                <a16:creationId xmlns:a16="http://schemas.microsoft.com/office/drawing/2014/main" id="{D2BA3B8B-3EBE-446B-A9C7-EF625EDE9FCA}"/>
              </a:ext>
            </a:extLst>
          </p:cNvPr>
          <p:cNvSpPr/>
          <p:nvPr/>
        </p:nvSpPr>
        <p:spPr>
          <a:xfrm>
            <a:off x="6039096" y="5421853"/>
            <a:ext cx="4147175" cy="824848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5" name="Rectangle: Rounded Corners 13">
            <a:extLst>
              <a:ext uri="{FF2B5EF4-FFF2-40B4-BE49-F238E27FC236}">
                <a16:creationId xmlns:a16="http://schemas.microsoft.com/office/drawing/2014/main" id="{3F8E9C6A-60BD-4B68-9CE8-01E1B25247BC}"/>
              </a:ext>
            </a:extLst>
          </p:cNvPr>
          <p:cNvSpPr/>
          <p:nvPr/>
        </p:nvSpPr>
        <p:spPr>
          <a:xfrm>
            <a:off x="6529290" y="2264508"/>
            <a:ext cx="4147175" cy="824848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6" name="Rectangle: Rounded Corners 14">
            <a:extLst>
              <a:ext uri="{FF2B5EF4-FFF2-40B4-BE49-F238E27FC236}">
                <a16:creationId xmlns:a16="http://schemas.microsoft.com/office/drawing/2014/main" id="{E2052DC0-CD74-4D52-9B65-57DB28883222}"/>
              </a:ext>
            </a:extLst>
          </p:cNvPr>
          <p:cNvSpPr/>
          <p:nvPr/>
        </p:nvSpPr>
        <p:spPr>
          <a:xfrm>
            <a:off x="6529290" y="4369405"/>
            <a:ext cx="4147175" cy="824848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7" name="Rectangle: Rounded Corners 15">
            <a:extLst>
              <a:ext uri="{FF2B5EF4-FFF2-40B4-BE49-F238E27FC236}">
                <a16:creationId xmlns:a16="http://schemas.microsoft.com/office/drawing/2014/main" id="{D5FECCD2-1256-4A53-B73B-0B87F7B30255}"/>
              </a:ext>
            </a:extLst>
          </p:cNvPr>
          <p:cNvSpPr/>
          <p:nvPr/>
        </p:nvSpPr>
        <p:spPr>
          <a:xfrm>
            <a:off x="6915789" y="3316956"/>
            <a:ext cx="4147175" cy="824848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29892263-132A-4414-8B5C-DE6E1CBBF7D9}"/>
              </a:ext>
            </a:extLst>
          </p:cNvPr>
          <p:cNvSpPr/>
          <p:nvPr/>
        </p:nvSpPr>
        <p:spPr>
          <a:xfrm>
            <a:off x="5495115" y="1249782"/>
            <a:ext cx="720396" cy="72039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27A7B0D4-A0CF-4A37-B686-3E835C84D3F1}"/>
              </a:ext>
            </a:extLst>
          </p:cNvPr>
          <p:cNvSpPr/>
          <p:nvPr/>
        </p:nvSpPr>
        <p:spPr>
          <a:xfrm>
            <a:off x="5495115" y="5474079"/>
            <a:ext cx="720396" cy="72039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5DEE3D83-AADE-40B3-B987-D093C6FEC727}"/>
              </a:ext>
            </a:extLst>
          </p:cNvPr>
          <p:cNvSpPr/>
          <p:nvPr/>
        </p:nvSpPr>
        <p:spPr>
          <a:xfrm>
            <a:off x="6006740" y="2316734"/>
            <a:ext cx="720396" cy="72039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569547C7-EB36-490A-9D7C-8C0CBDDDFA06}"/>
              </a:ext>
            </a:extLst>
          </p:cNvPr>
          <p:cNvSpPr/>
          <p:nvPr/>
        </p:nvSpPr>
        <p:spPr>
          <a:xfrm>
            <a:off x="6006740" y="4421631"/>
            <a:ext cx="720396" cy="72039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EB782FF7-1B43-4572-AC63-F620D8DDA9CA}"/>
              </a:ext>
            </a:extLst>
          </p:cNvPr>
          <p:cNvSpPr/>
          <p:nvPr/>
        </p:nvSpPr>
        <p:spPr>
          <a:xfrm>
            <a:off x="6399646" y="3369182"/>
            <a:ext cx="720396" cy="72039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CE41E48C-B6A0-4004-A3F4-EACA3F5EB8CD}"/>
              </a:ext>
            </a:extLst>
          </p:cNvPr>
          <p:cNvSpPr/>
          <p:nvPr/>
        </p:nvSpPr>
        <p:spPr>
          <a:xfrm>
            <a:off x="4752498" y="5160531"/>
            <a:ext cx="240660" cy="240658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7C3E7E4A-6732-420C-9B11-EF39532025A7}"/>
              </a:ext>
            </a:extLst>
          </p:cNvPr>
          <p:cNvSpPr/>
          <p:nvPr/>
        </p:nvSpPr>
        <p:spPr>
          <a:xfrm>
            <a:off x="5214316" y="4380058"/>
            <a:ext cx="240660" cy="240658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E2D257B5-2D7A-4EDF-A1B5-F8F4562AF463}"/>
              </a:ext>
            </a:extLst>
          </p:cNvPr>
          <p:cNvSpPr/>
          <p:nvPr/>
        </p:nvSpPr>
        <p:spPr>
          <a:xfrm>
            <a:off x="5214316" y="2819113"/>
            <a:ext cx="240660" cy="240658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EBE11B83-E713-4F5F-8699-5C37372F972E}"/>
              </a:ext>
            </a:extLst>
          </p:cNvPr>
          <p:cNvSpPr/>
          <p:nvPr/>
        </p:nvSpPr>
        <p:spPr>
          <a:xfrm>
            <a:off x="5325152" y="3599585"/>
            <a:ext cx="240660" cy="240658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80B44335-AB22-4669-AC9B-1929B0F54470}"/>
              </a:ext>
            </a:extLst>
          </p:cNvPr>
          <p:cNvCxnSpPr/>
          <p:nvPr/>
        </p:nvCxnSpPr>
        <p:spPr>
          <a:xfrm flipV="1">
            <a:off x="5045065" y="1809928"/>
            <a:ext cx="435884" cy="226979"/>
          </a:xfrm>
          <a:prstGeom prst="line">
            <a:avLst/>
          </a:prstGeom>
          <a:ln w="28575" cap="rnd">
            <a:solidFill>
              <a:schemeClr val="accent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BAF8865-90F3-4582-9F45-6A6229B7BA39}"/>
              </a:ext>
            </a:extLst>
          </p:cNvPr>
          <p:cNvCxnSpPr>
            <a:cxnSpLocks/>
          </p:cNvCxnSpPr>
          <p:nvPr/>
        </p:nvCxnSpPr>
        <p:spPr>
          <a:xfrm flipV="1">
            <a:off x="5506206" y="2771625"/>
            <a:ext cx="467415" cy="96914"/>
          </a:xfrm>
          <a:prstGeom prst="line">
            <a:avLst/>
          </a:prstGeom>
          <a:ln w="28575" cap="rnd">
            <a:solidFill>
              <a:schemeClr val="accent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B0B24587-7100-4191-9481-042D6CF89318}"/>
              </a:ext>
            </a:extLst>
          </p:cNvPr>
          <p:cNvCxnSpPr>
            <a:cxnSpLocks/>
          </p:cNvCxnSpPr>
          <p:nvPr/>
        </p:nvCxnSpPr>
        <p:spPr>
          <a:xfrm>
            <a:off x="5658391" y="3719914"/>
            <a:ext cx="682818" cy="0"/>
          </a:xfrm>
          <a:prstGeom prst="line">
            <a:avLst/>
          </a:prstGeom>
          <a:ln w="28575" cap="rnd">
            <a:solidFill>
              <a:schemeClr val="accent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DE38C65E-C113-4694-A73C-E498FC8BC494}"/>
              </a:ext>
            </a:extLst>
          </p:cNvPr>
          <p:cNvCxnSpPr/>
          <p:nvPr/>
        </p:nvCxnSpPr>
        <p:spPr>
          <a:xfrm>
            <a:off x="5045065" y="5404763"/>
            <a:ext cx="435884" cy="226979"/>
          </a:xfrm>
          <a:prstGeom prst="line">
            <a:avLst/>
          </a:prstGeom>
          <a:ln w="28575" cap="rnd">
            <a:solidFill>
              <a:schemeClr val="accent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C7BC7AC-E2AB-4B34-8867-58871B22213B}"/>
              </a:ext>
            </a:extLst>
          </p:cNvPr>
          <p:cNvCxnSpPr>
            <a:cxnSpLocks/>
          </p:cNvCxnSpPr>
          <p:nvPr/>
        </p:nvCxnSpPr>
        <p:spPr>
          <a:xfrm>
            <a:off x="5506206" y="4573131"/>
            <a:ext cx="467415" cy="96914"/>
          </a:xfrm>
          <a:prstGeom prst="line">
            <a:avLst/>
          </a:prstGeom>
          <a:ln w="28575" cap="rnd">
            <a:solidFill>
              <a:schemeClr val="accent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D4911ED3-7FDF-4704-B3AD-0B4102D9F7EB}"/>
              </a:ext>
            </a:extLst>
          </p:cNvPr>
          <p:cNvSpPr txBox="1"/>
          <p:nvPr/>
        </p:nvSpPr>
        <p:spPr>
          <a:xfrm>
            <a:off x="2311162" y="3590880"/>
            <a:ext cx="1613814" cy="2769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20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 Black" panose="020B0A04020102020204" pitchFamily="34" charset="0"/>
                <a:ea typeface="Calibri Light" charset="0"/>
                <a:cs typeface="Segoe UI" panose="020B0502040204020203" pitchFamily="34" charset="0"/>
              </a:rPr>
              <a:t>BAS SETUP 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BB1F75C-8E2B-4CF9-BA99-DA5507EBF5E3}"/>
              </a:ext>
            </a:extLst>
          </p:cNvPr>
          <p:cNvGrpSpPr/>
          <p:nvPr/>
        </p:nvGrpSpPr>
        <p:grpSpPr>
          <a:xfrm>
            <a:off x="5693112" y="1447779"/>
            <a:ext cx="324402" cy="324402"/>
            <a:chOff x="-1557338" y="1200150"/>
            <a:chExt cx="2151063" cy="2151063"/>
          </a:xfrm>
          <a:solidFill>
            <a:schemeClr val="bg1"/>
          </a:solidFill>
        </p:grpSpPr>
        <p:sp>
          <p:nvSpPr>
            <p:cNvPr id="44" name="Freeform 5">
              <a:extLst>
                <a:ext uri="{FF2B5EF4-FFF2-40B4-BE49-F238E27FC236}">
                  <a16:creationId xmlns:a16="http://schemas.microsoft.com/office/drawing/2014/main" id="{49D91D34-3FBA-45A3-A007-D16061A5AD5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109663" y="1647825"/>
              <a:ext cx="1255713" cy="1703388"/>
            </a:xfrm>
            <a:custGeom>
              <a:avLst/>
              <a:gdLst>
                <a:gd name="T0" fmla="*/ 544 w 896"/>
                <a:gd name="T1" fmla="*/ 1216 h 1216"/>
                <a:gd name="T2" fmla="*/ 352 w 896"/>
                <a:gd name="T3" fmla="*/ 1216 h 1216"/>
                <a:gd name="T4" fmla="*/ 256 w 896"/>
                <a:gd name="T5" fmla="*/ 1101 h 1216"/>
                <a:gd name="T6" fmla="*/ 256 w 896"/>
                <a:gd name="T7" fmla="*/ 966 h 1216"/>
                <a:gd name="T8" fmla="*/ 173 w 896"/>
                <a:gd name="T9" fmla="*/ 800 h 1216"/>
                <a:gd name="T10" fmla="*/ 0 w 896"/>
                <a:gd name="T11" fmla="*/ 442 h 1216"/>
                <a:gd name="T12" fmla="*/ 442 w 896"/>
                <a:gd name="T13" fmla="*/ 0 h 1216"/>
                <a:gd name="T14" fmla="*/ 762 w 896"/>
                <a:gd name="T15" fmla="*/ 128 h 1216"/>
                <a:gd name="T16" fmla="*/ 896 w 896"/>
                <a:gd name="T17" fmla="*/ 448 h 1216"/>
                <a:gd name="T18" fmla="*/ 730 w 896"/>
                <a:gd name="T19" fmla="*/ 794 h 1216"/>
                <a:gd name="T20" fmla="*/ 640 w 896"/>
                <a:gd name="T21" fmla="*/ 973 h 1216"/>
                <a:gd name="T22" fmla="*/ 640 w 896"/>
                <a:gd name="T23" fmla="*/ 1120 h 1216"/>
                <a:gd name="T24" fmla="*/ 544 w 896"/>
                <a:gd name="T25" fmla="*/ 1216 h 1216"/>
                <a:gd name="T26" fmla="*/ 448 w 896"/>
                <a:gd name="T27" fmla="*/ 64 h 1216"/>
                <a:gd name="T28" fmla="*/ 64 w 896"/>
                <a:gd name="T29" fmla="*/ 442 h 1216"/>
                <a:gd name="T30" fmla="*/ 211 w 896"/>
                <a:gd name="T31" fmla="*/ 749 h 1216"/>
                <a:gd name="T32" fmla="*/ 320 w 896"/>
                <a:gd name="T33" fmla="*/ 966 h 1216"/>
                <a:gd name="T34" fmla="*/ 320 w 896"/>
                <a:gd name="T35" fmla="*/ 1101 h 1216"/>
                <a:gd name="T36" fmla="*/ 352 w 896"/>
                <a:gd name="T37" fmla="*/ 1152 h 1216"/>
                <a:gd name="T38" fmla="*/ 544 w 896"/>
                <a:gd name="T39" fmla="*/ 1152 h 1216"/>
                <a:gd name="T40" fmla="*/ 576 w 896"/>
                <a:gd name="T41" fmla="*/ 1120 h 1216"/>
                <a:gd name="T42" fmla="*/ 576 w 896"/>
                <a:gd name="T43" fmla="*/ 973 h 1216"/>
                <a:gd name="T44" fmla="*/ 691 w 896"/>
                <a:gd name="T45" fmla="*/ 742 h 1216"/>
                <a:gd name="T46" fmla="*/ 832 w 896"/>
                <a:gd name="T47" fmla="*/ 448 h 1216"/>
                <a:gd name="T48" fmla="*/ 717 w 896"/>
                <a:gd name="T49" fmla="*/ 173 h 1216"/>
                <a:gd name="T50" fmla="*/ 448 w 896"/>
                <a:gd name="T51" fmla="*/ 64 h 1216"/>
                <a:gd name="T52" fmla="*/ 448 w 896"/>
                <a:gd name="T53" fmla="*/ 64 h 1216"/>
                <a:gd name="T54" fmla="*/ 448 w 896"/>
                <a:gd name="T55" fmla="*/ 64 h 1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896" h="1216">
                  <a:moveTo>
                    <a:pt x="544" y="1216"/>
                  </a:moveTo>
                  <a:cubicBezTo>
                    <a:pt x="352" y="1216"/>
                    <a:pt x="352" y="1216"/>
                    <a:pt x="352" y="1216"/>
                  </a:cubicBezTo>
                  <a:cubicBezTo>
                    <a:pt x="307" y="1216"/>
                    <a:pt x="256" y="1178"/>
                    <a:pt x="256" y="1101"/>
                  </a:cubicBezTo>
                  <a:cubicBezTo>
                    <a:pt x="256" y="966"/>
                    <a:pt x="256" y="966"/>
                    <a:pt x="256" y="966"/>
                  </a:cubicBezTo>
                  <a:cubicBezTo>
                    <a:pt x="256" y="902"/>
                    <a:pt x="224" y="845"/>
                    <a:pt x="173" y="800"/>
                  </a:cubicBezTo>
                  <a:cubicBezTo>
                    <a:pt x="58" y="710"/>
                    <a:pt x="0" y="582"/>
                    <a:pt x="0" y="442"/>
                  </a:cubicBezTo>
                  <a:cubicBezTo>
                    <a:pt x="6" y="198"/>
                    <a:pt x="205" y="6"/>
                    <a:pt x="442" y="0"/>
                  </a:cubicBezTo>
                  <a:cubicBezTo>
                    <a:pt x="563" y="0"/>
                    <a:pt x="678" y="45"/>
                    <a:pt x="762" y="128"/>
                  </a:cubicBezTo>
                  <a:cubicBezTo>
                    <a:pt x="845" y="211"/>
                    <a:pt x="896" y="326"/>
                    <a:pt x="896" y="448"/>
                  </a:cubicBezTo>
                  <a:cubicBezTo>
                    <a:pt x="896" y="582"/>
                    <a:pt x="838" y="710"/>
                    <a:pt x="730" y="794"/>
                  </a:cubicBezTo>
                  <a:cubicBezTo>
                    <a:pt x="672" y="838"/>
                    <a:pt x="640" y="909"/>
                    <a:pt x="640" y="973"/>
                  </a:cubicBezTo>
                  <a:cubicBezTo>
                    <a:pt x="640" y="1120"/>
                    <a:pt x="640" y="1120"/>
                    <a:pt x="640" y="1120"/>
                  </a:cubicBezTo>
                  <a:cubicBezTo>
                    <a:pt x="640" y="1171"/>
                    <a:pt x="595" y="1216"/>
                    <a:pt x="544" y="1216"/>
                  </a:cubicBezTo>
                  <a:close/>
                  <a:moveTo>
                    <a:pt x="448" y="64"/>
                  </a:moveTo>
                  <a:cubicBezTo>
                    <a:pt x="243" y="64"/>
                    <a:pt x="70" y="237"/>
                    <a:pt x="64" y="442"/>
                  </a:cubicBezTo>
                  <a:cubicBezTo>
                    <a:pt x="64" y="563"/>
                    <a:pt x="115" y="678"/>
                    <a:pt x="211" y="749"/>
                  </a:cubicBezTo>
                  <a:cubicBezTo>
                    <a:pt x="282" y="806"/>
                    <a:pt x="320" y="883"/>
                    <a:pt x="320" y="966"/>
                  </a:cubicBezTo>
                  <a:cubicBezTo>
                    <a:pt x="320" y="1101"/>
                    <a:pt x="320" y="1101"/>
                    <a:pt x="320" y="1101"/>
                  </a:cubicBezTo>
                  <a:cubicBezTo>
                    <a:pt x="320" y="1114"/>
                    <a:pt x="320" y="1152"/>
                    <a:pt x="352" y="1152"/>
                  </a:cubicBezTo>
                  <a:cubicBezTo>
                    <a:pt x="544" y="1152"/>
                    <a:pt x="544" y="1152"/>
                    <a:pt x="544" y="1152"/>
                  </a:cubicBezTo>
                  <a:cubicBezTo>
                    <a:pt x="563" y="1152"/>
                    <a:pt x="576" y="1139"/>
                    <a:pt x="576" y="1120"/>
                  </a:cubicBezTo>
                  <a:cubicBezTo>
                    <a:pt x="576" y="973"/>
                    <a:pt x="576" y="973"/>
                    <a:pt x="576" y="973"/>
                  </a:cubicBezTo>
                  <a:cubicBezTo>
                    <a:pt x="576" y="890"/>
                    <a:pt x="621" y="800"/>
                    <a:pt x="691" y="742"/>
                  </a:cubicBezTo>
                  <a:cubicBezTo>
                    <a:pt x="781" y="672"/>
                    <a:pt x="832" y="563"/>
                    <a:pt x="832" y="448"/>
                  </a:cubicBezTo>
                  <a:cubicBezTo>
                    <a:pt x="832" y="346"/>
                    <a:pt x="794" y="250"/>
                    <a:pt x="717" y="173"/>
                  </a:cubicBezTo>
                  <a:cubicBezTo>
                    <a:pt x="646" y="102"/>
                    <a:pt x="550" y="64"/>
                    <a:pt x="448" y="64"/>
                  </a:cubicBezTo>
                  <a:close/>
                  <a:moveTo>
                    <a:pt x="448" y="64"/>
                  </a:moveTo>
                  <a:cubicBezTo>
                    <a:pt x="448" y="64"/>
                    <a:pt x="448" y="64"/>
                    <a:pt x="448" y="6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45" name="Freeform 6">
              <a:extLst>
                <a:ext uri="{FF2B5EF4-FFF2-40B4-BE49-F238E27FC236}">
                  <a16:creationId xmlns:a16="http://schemas.microsoft.com/office/drawing/2014/main" id="{21A4A1D6-E7D0-4E0E-B5BC-F9DECEDE99E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750888" y="2992438"/>
              <a:ext cx="538163" cy="90488"/>
            </a:xfrm>
            <a:custGeom>
              <a:avLst/>
              <a:gdLst>
                <a:gd name="T0" fmla="*/ 352 w 384"/>
                <a:gd name="T1" fmla="*/ 64 h 64"/>
                <a:gd name="T2" fmla="*/ 32 w 384"/>
                <a:gd name="T3" fmla="*/ 64 h 64"/>
                <a:gd name="T4" fmla="*/ 0 w 384"/>
                <a:gd name="T5" fmla="*/ 32 h 64"/>
                <a:gd name="T6" fmla="*/ 32 w 384"/>
                <a:gd name="T7" fmla="*/ 0 h 64"/>
                <a:gd name="T8" fmla="*/ 352 w 384"/>
                <a:gd name="T9" fmla="*/ 0 h 64"/>
                <a:gd name="T10" fmla="*/ 384 w 384"/>
                <a:gd name="T11" fmla="*/ 32 h 64"/>
                <a:gd name="T12" fmla="*/ 352 w 384"/>
                <a:gd name="T13" fmla="*/ 64 h 64"/>
                <a:gd name="T14" fmla="*/ 352 w 384"/>
                <a:gd name="T15" fmla="*/ 64 h 64"/>
                <a:gd name="T16" fmla="*/ 352 w 384"/>
                <a:gd name="T17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4" h="64">
                  <a:moveTo>
                    <a:pt x="352" y="64"/>
                  </a:moveTo>
                  <a:cubicBezTo>
                    <a:pt x="32" y="64"/>
                    <a:pt x="32" y="64"/>
                    <a:pt x="32" y="64"/>
                  </a:cubicBezTo>
                  <a:cubicBezTo>
                    <a:pt x="13" y="64"/>
                    <a:pt x="0" y="51"/>
                    <a:pt x="0" y="32"/>
                  </a:cubicBezTo>
                  <a:cubicBezTo>
                    <a:pt x="0" y="13"/>
                    <a:pt x="13" y="0"/>
                    <a:pt x="32" y="0"/>
                  </a:cubicBezTo>
                  <a:cubicBezTo>
                    <a:pt x="352" y="0"/>
                    <a:pt x="352" y="0"/>
                    <a:pt x="352" y="0"/>
                  </a:cubicBezTo>
                  <a:cubicBezTo>
                    <a:pt x="371" y="0"/>
                    <a:pt x="384" y="13"/>
                    <a:pt x="384" y="32"/>
                  </a:cubicBezTo>
                  <a:cubicBezTo>
                    <a:pt x="384" y="51"/>
                    <a:pt x="371" y="64"/>
                    <a:pt x="352" y="64"/>
                  </a:cubicBezTo>
                  <a:close/>
                  <a:moveTo>
                    <a:pt x="352" y="64"/>
                  </a:moveTo>
                  <a:cubicBezTo>
                    <a:pt x="352" y="64"/>
                    <a:pt x="352" y="64"/>
                    <a:pt x="352" y="6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46" name="Freeform 7">
              <a:extLst>
                <a:ext uri="{FF2B5EF4-FFF2-40B4-BE49-F238E27FC236}">
                  <a16:creationId xmlns:a16="http://schemas.microsoft.com/office/drawing/2014/main" id="{8E54891F-252D-40F5-89AF-D0392CB8C13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27050" y="1200150"/>
              <a:ext cx="90488" cy="268288"/>
            </a:xfrm>
            <a:custGeom>
              <a:avLst/>
              <a:gdLst>
                <a:gd name="T0" fmla="*/ 32 w 64"/>
                <a:gd name="T1" fmla="*/ 192 h 192"/>
                <a:gd name="T2" fmla="*/ 0 w 64"/>
                <a:gd name="T3" fmla="*/ 160 h 192"/>
                <a:gd name="T4" fmla="*/ 0 w 64"/>
                <a:gd name="T5" fmla="*/ 32 h 192"/>
                <a:gd name="T6" fmla="*/ 32 w 64"/>
                <a:gd name="T7" fmla="*/ 0 h 192"/>
                <a:gd name="T8" fmla="*/ 64 w 64"/>
                <a:gd name="T9" fmla="*/ 32 h 192"/>
                <a:gd name="T10" fmla="*/ 64 w 64"/>
                <a:gd name="T11" fmla="*/ 160 h 192"/>
                <a:gd name="T12" fmla="*/ 32 w 64"/>
                <a:gd name="T13" fmla="*/ 192 h 192"/>
                <a:gd name="T14" fmla="*/ 32 w 64"/>
                <a:gd name="T15" fmla="*/ 192 h 192"/>
                <a:gd name="T16" fmla="*/ 32 w 64"/>
                <a:gd name="T17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192">
                  <a:moveTo>
                    <a:pt x="32" y="192"/>
                  </a:moveTo>
                  <a:cubicBezTo>
                    <a:pt x="13" y="192"/>
                    <a:pt x="0" y="179"/>
                    <a:pt x="0" y="160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3"/>
                    <a:pt x="13" y="0"/>
                    <a:pt x="32" y="0"/>
                  </a:cubicBezTo>
                  <a:cubicBezTo>
                    <a:pt x="51" y="0"/>
                    <a:pt x="64" y="13"/>
                    <a:pt x="64" y="32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4" y="179"/>
                    <a:pt x="51" y="192"/>
                    <a:pt x="32" y="192"/>
                  </a:cubicBezTo>
                  <a:close/>
                  <a:moveTo>
                    <a:pt x="32" y="192"/>
                  </a:moveTo>
                  <a:cubicBezTo>
                    <a:pt x="32" y="192"/>
                    <a:pt x="32" y="192"/>
                    <a:pt x="32" y="192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47" name="Freeform 8">
              <a:extLst>
                <a:ext uri="{FF2B5EF4-FFF2-40B4-BE49-F238E27FC236}">
                  <a16:creationId xmlns:a16="http://schemas.microsoft.com/office/drawing/2014/main" id="{FF9D5C80-1EFF-4D5C-8BD3-29763E1D4C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5087" y="1504950"/>
              <a:ext cx="223838" cy="214313"/>
            </a:xfrm>
            <a:custGeom>
              <a:avLst/>
              <a:gdLst>
                <a:gd name="T0" fmla="*/ 39 w 160"/>
                <a:gd name="T1" fmla="*/ 153 h 153"/>
                <a:gd name="T2" fmla="*/ 13 w 160"/>
                <a:gd name="T3" fmla="*/ 147 h 153"/>
                <a:gd name="T4" fmla="*/ 13 w 160"/>
                <a:gd name="T5" fmla="*/ 102 h 153"/>
                <a:gd name="T6" fmla="*/ 103 w 160"/>
                <a:gd name="T7" fmla="*/ 12 h 153"/>
                <a:gd name="T8" fmla="*/ 148 w 160"/>
                <a:gd name="T9" fmla="*/ 12 h 153"/>
                <a:gd name="T10" fmla="*/ 148 w 160"/>
                <a:gd name="T11" fmla="*/ 57 h 153"/>
                <a:gd name="T12" fmla="*/ 58 w 160"/>
                <a:gd name="T13" fmla="*/ 147 h 153"/>
                <a:gd name="T14" fmla="*/ 39 w 160"/>
                <a:gd name="T15" fmla="*/ 153 h 153"/>
                <a:gd name="T16" fmla="*/ 39 w 160"/>
                <a:gd name="T17" fmla="*/ 153 h 153"/>
                <a:gd name="T18" fmla="*/ 39 w 160"/>
                <a:gd name="T19" fmla="*/ 153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0" h="153">
                  <a:moveTo>
                    <a:pt x="39" y="153"/>
                  </a:moveTo>
                  <a:cubicBezTo>
                    <a:pt x="32" y="153"/>
                    <a:pt x="20" y="153"/>
                    <a:pt x="13" y="147"/>
                  </a:cubicBezTo>
                  <a:cubicBezTo>
                    <a:pt x="0" y="134"/>
                    <a:pt x="0" y="115"/>
                    <a:pt x="13" y="102"/>
                  </a:cubicBezTo>
                  <a:cubicBezTo>
                    <a:pt x="103" y="12"/>
                    <a:pt x="103" y="12"/>
                    <a:pt x="103" y="12"/>
                  </a:cubicBezTo>
                  <a:cubicBezTo>
                    <a:pt x="116" y="0"/>
                    <a:pt x="135" y="0"/>
                    <a:pt x="148" y="12"/>
                  </a:cubicBezTo>
                  <a:cubicBezTo>
                    <a:pt x="160" y="25"/>
                    <a:pt x="160" y="44"/>
                    <a:pt x="148" y="57"/>
                  </a:cubicBezTo>
                  <a:cubicBezTo>
                    <a:pt x="58" y="147"/>
                    <a:pt x="58" y="147"/>
                    <a:pt x="58" y="147"/>
                  </a:cubicBezTo>
                  <a:cubicBezTo>
                    <a:pt x="58" y="147"/>
                    <a:pt x="45" y="153"/>
                    <a:pt x="39" y="153"/>
                  </a:cubicBezTo>
                  <a:close/>
                  <a:moveTo>
                    <a:pt x="39" y="153"/>
                  </a:moveTo>
                  <a:cubicBezTo>
                    <a:pt x="39" y="153"/>
                    <a:pt x="39" y="153"/>
                    <a:pt x="39" y="153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48" name="Freeform 9">
              <a:extLst>
                <a:ext uri="{FF2B5EF4-FFF2-40B4-BE49-F238E27FC236}">
                  <a16:creationId xmlns:a16="http://schemas.microsoft.com/office/drawing/2014/main" id="{280C2C0A-EBD3-4562-85FC-764ECC8D144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25437" y="2230438"/>
              <a:ext cx="268288" cy="90488"/>
            </a:xfrm>
            <a:custGeom>
              <a:avLst/>
              <a:gdLst>
                <a:gd name="T0" fmla="*/ 160 w 192"/>
                <a:gd name="T1" fmla="*/ 64 h 64"/>
                <a:gd name="T2" fmla="*/ 32 w 192"/>
                <a:gd name="T3" fmla="*/ 64 h 64"/>
                <a:gd name="T4" fmla="*/ 0 w 192"/>
                <a:gd name="T5" fmla="*/ 32 h 64"/>
                <a:gd name="T6" fmla="*/ 32 w 192"/>
                <a:gd name="T7" fmla="*/ 0 h 64"/>
                <a:gd name="T8" fmla="*/ 160 w 192"/>
                <a:gd name="T9" fmla="*/ 0 h 64"/>
                <a:gd name="T10" fmla="*/ 192 w 192"/>
                <a:gd name="T11" fmla="*/ 32 h 64"/>
                <a:gd name="T12" fmla="*/ 160 w 192"/>
                <a:gd name="T13" fmla="*/ 64 h 64"/>
                <a:gd name="T14" fmla="*/ 160 w 192"/>
                <a:gd name="T15" fmla="*/ 64 h 64"/>
                <a:gd name="T16" fmla="*/ 160 w 192"/>
                <a:gd name="T17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2" h="64">
                  <a:moveTo>
                    <a:pt x="160" y="64"/>
                  </a:moveTo>
                  <a:cubicBezTo>
                    <a:pt x="32" y="64"/>
                    <a:pt x="32" y="64"/>
                    <a:pt x="32" y="64"/>
                  </a:cubicBezTo>
                  <a:cubicBezTo>
                    <a:pt x="13" y="64"/>
                    <a:pt x="0" y="51"/>
                    <a:pt x="0" y="32"/>
                  </a:cubicBezTo>
                  <a:cubicBezTo>
                    <a:pt x="0" y="13"/>
                    <a:pt x="13" y="0"/>
                    <a:pt x="32" y="0"/>
                  </a:cubicBezTo>
                  <a:cubicBezTo>
                    <a:pt x="160" y="0"/>
                    <a:pt x="160" y="0"/>
                    <a:pt x="160" y="0"/>
                  </a:cubicBezTo>
                  <a:cubicBezTo>
                    <a:pt x="179" y="0"/>
                    <a:pt x="192" y="13"/>
                    <a:pt x="192" y="32"/>
                  </a:cubicBezTo>
                  <a:cubicBezTo>
                    <a:pt x="192" y="51"/>
                    <a:pt x="179" y="64"/>
                    <a:pt x="160" y="64"/>
                  </a:cubicBezTo>
                  <a:close/>
                  <a:moveTo>
                    <a:pt x="160" y="64"/>
                  </a:moveTo>
                  <a:cubicBezTo>
                    <a:pt x="160" y="64"/>
                    <a:pt x="160" y="64"/>
                    <a:pt x="160" y="6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49" name="Freeform 10">
              <a:extLst>
                <a:ext uri="{FF2B5EF4-FFF2-40B4-BE49-F238E27FC236}">
                  <a16:creationId xmlns:a16="http://schemas.microsoft.com/office/drawing/2014/main" id="{EE625CA2-1896-4EFE-9617-EBA54148154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5087" y="2832100"/>
              <a:ext cx="223838" cy="214313"/>
            </a:xfrm>
            <a:custGeom>
              <a:avLst/>
              <a:gdLst>
                <a:gd name="T0" fmla="*/ 128 w 160"/>
                <a:gd name="T1" fmla="*/ 153 h 153"/>
                <a:gd name="T2" fmla="*/ 103 w 160"/>
                <a:gd name="T3" fmla="*/ 147 h 153"/>
                <a:gd name="T4" fmla="*/ 13 w 160"/>
                <a:gd name="T5" fmla="*/ 57 h 153"/>
                <a:gd name="T6" fmla="*/ 13 w 160"/>
                <a:gd name="T7" fmla="*/ 13 h 153"/>
                <a:gd name="T8" fmla="*/ 58 w 160"/>
                <a:gd name="T9" fmla="*/ 13 h 153"/>
                <a:gd name="T10" fmla="*/ 148 w 160"/>
                <a:gd name="T11" fmla="*/ 102 h 153"/>
                <a:gd name="T12" fmla="*/ 148 w 160"/>
                <a:gd name="T13" fmla="*/ 147 h 153"/>
                <a:gd name="T14" fmla="*/ 128 w 160"/>
                <a:gd name="T15" fmla="*/ 153 h 153"/>
                <a:gd name="T16" fmla="*/ 128 w 160"/>
                <a:gd name="T17" fmla="*/ 153 h 153"/>
                <a:gd name="T18" fmla="*/ 128 w 160"/>
                <a:gd name="T19" fmla="*/ 153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0" h="153">
                  <a:moveTo>
                    <a:pt x="128" y="153"/>
                  </a:moveTo>
                  <a:cubicBezTo>
                    <a:pt x="122" y="153"/>
                    <a:pt x="109" y="153"/>
                    <a:pt x="103" y="147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0" y="45"/>
                    <a:pt x="0" y="25"/>
                    <a:pt x="13" y="13"/>
                  </a:cubicBezTo>
                  <a:cubicBezTo>
                    <a:pt x="26" y="0"/>
                    <a:pt x="45" y="0"/>
                    <a:pt x="58" y="13"/>
                  </a:cubicBezTo>
                  <a:cubicBezTo>
                    <a:pt x="148" y="102"/>
                    <a:pt x="148" y="102"/>
                    <a:pt x="148" y="102"/>
                  </a:cubicBezTo>
                  <a:cubicBezTo>
                    <a:pt x="160" y="115"/>
                    <a:pt x="160" y="134"/>
                    <a:pt x="148" y="147"/>
                  </a:cubicBezTo>
                  <a:cubicBezTo>
                    <a:pt x="148" y="153"/>
                    <a:pt x="141" y="153"/>
                    <a:pt x="128" y="153"/>
                  </a:cubicBezTo>
                  <a:close/>
                  <a:moveTo>
                    <a:pt x="128" y="153"/>
                  </a:moveTo>
                  <a:cubicBezTo>
                    <a:pt x="128" y="153"/>
                    <a:pt x="128" y="153"/>
                    <a:pt x="128" y="153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50" name="Freeform 11">
              <a:extLst>
                <a:ext uri="{FF2B5EF4-FFF2-40B4-BE49-F238E27FC236}">
                  <a16:creationId xmlns:a16="http://schemas.microsoft.com/office/drawing/2014/main" id="{B31D4501-1AF8-4338-A360-1A847D67BF4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262063" y="2832100"/>
              <a:ext cx="223838" cy="214313"/>
            </a:xfrm>
            <a:custGeom>
              <a:avLst/>
              <a:gdLst>
                <a:gd name="T0" fmla="*/ 39 w 160"/>
                <a:gd name="T1" fmla="*/ 153 h 153"/>
                <a:gd name="T2" fmla="*/ 13 w 160"/>
                <a:gd name="T3" fmla="*/ 147 h 153"/>
                <a:gd name="T4" fmla="*/ 13 w 160"/>
                <a:gd name="T5" fmla="*/ 102 h 153"/>
                <a:gd name="T6" fmla="*/ 103 w 160"/>
                <a:gd name="T7" fmla="*/ 13 h 153"/>
                <a:gd name="T8" fmla="*/ 147 w 160"/>
                <a:gd name="T9" fmla="*/ 13 h 153"/>
                <a:gd name="T10" fmla="*/ 147 w 160"/>
                <a:gd name="T11" fmla="*/ 57 h 153"/>
                <a:gd name="T12" fmla="*/ 58 w 160"/>
                <a:gd name="T13" fmla="*/ 147 h 153"/>
                <a:gd name="T14" fmla="*/ 39 w 160"/>
                <a:gd name="T15" fmla="*/ 153 h 153"/>
                <a:gd name="T16" fmla="*/ 39 w 160"/>
                <a:gd name="T17" fmla="*/ 153 h 153"/>
                <a:gd name="T18" fmla="*/ 39 w 160"/>
                <a:gd name="T19" fmla="*/ 153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0" h="153">
                  <a:moveTo>
                    <a:pt x="39" y="153"/>
                  </a:moveTo>
                  <a:cubicBezTo>
                    <a:pt x="32" y="153"/>
                    <a:pt x="19" y="153"/>
                    <a:pt x="13" y="147"/>
                  </a:cubicBezTo>
                  <a:cubicBezTo>
                    <a:pt x="0" y="134"/>
                    <a:pt x="0" y="115"/>
                    <a:pt x="13" y="102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15" y="0"/>
                    <a:pt x="135" y="0"/>
                    <a:pt x="147" y="13"/>
                  </a:cubicBezTo>
                  <a:cubicBezTo>
                    <a:pt x="160" y="25"/>
                    <a:pt x="160" y="45"/>
                    <a:pt x="147" y="57"/>
                  </a:cubicBezTo>
                  <a:cubicBezTo>
                    <a:pt x="58" y="147"/>
                    <a:pt x="58" y="147"/>
                    <a:pt x="58" y="147"/>
                  </a:cubicBezTo>
                  <a:cubicBezTo>
                    <a:pt x="51" y="153"/>
                    <a:pt x="45" y="153"/>
                    <a:pt x="39" y="153"/>
                  </a:cubicBezTo>
                  <a:close/>
                  <a:moveTo>
                    <a:pt x="39" y="153"/>
                  </a:moveTo>
                  <a:cubicBezTo>
                    <a:pt x="39" y="153"/>
                    <a:pt x="39" y="153"/>
                    <a:pt x="39" y="153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51" name="Freeform 12">
              <a:extLst>
                <a:ext uri="{FF2B5EF4-FFF2-40B4-BE49-F238E27FC236}">
                  <a16:creationId xmlns:a16="http://schemas.microsoft.com/office/drawing/2014/main" id="{43A3F160-FA9D-4464-A3E1-B9F8A2CF991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557338" y="2230438"/>
              <a:ext cx="268288" cy="90488"/>
            </a:xfrm>
            <a:custGeom>
              <a:avLst/>
              <a:gdLst>
                <a:gd name="T0" fmla="*/ 160 w 192"/>
                <a:gd name="T1" fmla="*/ 64 h 64"/>
                <a:gd name="T2" fmla="*/ 32 w 192"/>
                <a:gd name="T3" fmla="*/ 64 h 64"/>
                <a:gd name="T4" fmla="*/ 0 w 192"/>
                <a:gd name="T5" fmla="*/ 32 h 64"/>
                <a:gd name="T6" fmla="*/ 32 w 192"/>
                <a:gd name="T7" fmla="*/ 0 h 64"/>
                <a:gd name="T8" fmla="*/ 160 w 192"/>
                <a:gd name="T9" fmla="*/ 0 h 64"/>
                <a:gd name="T10" fmla="*/ 192 w 192"/>
                <a:gd name="T11" fmla="*/ 32 h 64"/>
                <a:gd name="T12" fmla="*/ 160 w 192"/>
                <a:gd name="T13" fmla="*/ 64 h 64"/>
                <a:gd name="T14" fmla="*/ 160 w 192"/>
                <a:gd name="T15" fmla="*/ 64 h 64"/>
                <a:gd name="T16" fmla="*/ 160 w 192"/>
                <a:gd name="T17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2" h="64">
                  <a:moveTo>
                    <a:pt x="160" y="64"/>
                  </a:moveTo>
                  <a:cubicBezTo>
                    <a:pt x="32" y="64"/>
                    <a:pt x="32" y="64"/>
                    <a:pt x="32" y="64"/>
                  </a:cubicBezTo>
                  <a:cubicBezTo>
                    <a:pt x="13" y="64"/>
                    <a:pt x="0" y="51"/>
                    <a:pt x="0" y="32"/>
                  </a:cubicBezTo>
                  <a:cubicBezTo>
                    <a:pt x="0" y="13"/>
                    <a:pt x="13" y="0"/>
                    <a:pt x="32" y="0"/>
                  </a:cubicBezTo>
                  <a:cubicBezTo>
                    <a:pt x="160" y="0"/>
                    <a:pt x="160" y="0"/>
                    <a:pt x="160" y="0"/>
                  </a:cubicBezTo>
                  <a:cubicBezTo>
                    <a:pt x="179" y="0"/>
                    <a:pt x="192" y="13"/>
                    <a:pt x="192" y="32"/>
                  </a:cubicBezTo>
                  <a:cubicBezTo>
                    <a:pt x="192" y="51"/>
                    <a:pt x="179" y="64"/>
                    <a:pt x="160" y="64"/>
                  </a:cubicBezTo>
                  <a:close/>
                  <a:moveTo>
                    <a:pt x="160" y="64"/>
                  </a:moveTo>
                  <a:cubicBezTo>
                    <a:pt x="160" y="64"/>
                    <a:pt x="160" y="64"/>
                    <a:pt x="160" y="6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52" name="Freeform 13">
              <a:extLst>
                <a:ext uri="{FF2B5EF4-FFF2-40B4-BE49-F238E27FC236}">
                  <a16:creationId xmlns:a16="http://schemas.microsoft.com/office/drawing/2014/main" id="{B74EAE4F-B1BF-449B-BE66-A62429A46BB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262063" y="1495425"/>
              <a:ext cx="223838" cy="223838"/>
            </a:xfrm>
            <a:custGeom>
              <a:avLst/>
              <a:gdLst>
                <a:gd name="T0" fmla="*/ 128 w 160"/>
                <a:gd name="T1" fmla="*/ 160 h 160"/>
                <a:gd name="T2" fmla="*/ 103 w 160"/>
                <a:gd name="T3" fmla="*/ 154 h 160"/>
                <a:gd name="T4" fmla="*/ 13 w 160"/>
                <a:gd name="T5" fmla="*/ 58 h 160"/>
                <a:gd name="T6" fmla="*/ 13 w 160"/>
                <a:gd name="T7" fmla="*/ 13 h 160"/>
                <a:gd name="T8" fmla="*/ 58 w 160"/>
                <a:gd name="T9" fmla="*/ 13 h 160"/>
                <a:gd name="T10" fmla="*/ 147 w 160"/>
                <a:gd name="T11" fmla="*/ 103 h 160"/>
                <a:gd name="T12" fmla="*/ 147 w 160"/>
                <a:gd name="T13" fmla="*/ 147 h 160"/>
                <a:gd name="T14" fmla="*/ 128 w 160"/>
                <a:gd name="T15" fmla="*/ 160 h 160"/>
                <a:gd name="T16" fmla="*/ 128 w 160"/>
                <a:gd name="T17" fmla="*/ 160 h 160"/>
                <a:gd name="T18" fmla="*/ 128 w 160"/>
                <a:gd name="T19" fmla="*/ 16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0" h="160">
                  <a:moveTo>
                    <a:pt x="128" y="160"/>
                  </a:moveTo>
                  <a:cubicBezTo>
                    <a:pt x="122" y="160"/>
                    <a:pt x="109" y="160"/>
                    <a:pt x="103" y="154"/>
                  </a:cubicBezTo>
                  <a:cubicBezTo>
                    <a:pt x="13" y="58"/>
                    <a:pt x="13" y="58"/>
                    <a:pt x="13" y="58"/>
                  </a:cubicBezTo>
                  <a:cubicBezTo>
                    <a:pt x="0" y="45"/>
                    <a:pt x="0" y="26"/>
                    <a:pt x="13" y="13"/>
                  </a:cubicBezTo>
                  <a:cubicBezTo>
                    <a:pt x="26" y="0"/>
                    <a:pt x="45" y="0"/>
                    <a:pt x="58" y="13"/>
                  </a:cubicBezTo>
                  <a:cubicBezTo>
                    <a:pt x="147" y="103"/>
                    <a:pt x="147" y="103"/>
                    <a:pt x="147" y="103"/>
                  </a:cubicBezTo>
                  <a:cubicBezTo>
                    <a:pt x="160" y="115"/>
                    <a:pt x="160" y="135"/>
                    <a:pt x="147" y="147"/>
                  </a:cubicBezTo>
                  <a:cubicBezTo>
                    <a:pt x="141" y="154"/>
                    <a:pt x="135" y="160"/>
                    <a:pt x="128" y="160"/>
                  </a:cubicBezTo>
                  <a:close/>
                  <a:moveTo>
                    <a:pt x="128" y="160"/>
                  </a:moveTo>
                  <a:cubicBezTo>
                    <a:pt x="128" y="160"/>
                    <a:pt x="128" y="160"/>
                    <a:pt x="128" y="16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53" name="Freeform 14">
              <a:extLst>
                <a:ext uri="{FF2B5EF4-FFF2-40B4-BE49-F238E27FC236}">
                  <a16:creationId xmlns:a16="http://schemas.microsoft.com/office/drawing/2014/main" id="{929AFE74-29E8-4006-93B1-A1EDE13A22F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27050" y="1871663"/>
              <a:ext cx="449263" cy="449263"/>
            </a:xfrm>
            <a:custGeom>
              <a:avLst/>
              <a:gdLst>
                <a:gd name="T0" fmla="*/ 288 w 320"/>
                <a:gd name="T1" fmla="*/ 320 h 320"/>
                <a:gd name="T2" fmla="*/ 256 w 320"/>
                <a:gd name="T3" fmla="*/ 288 h 320"/>
                <a:gd name="T4" fmla="*/ 32 w 320"/>
                <a:gd name="T5" fmla="*/ 64 h 320"/>
                <a:gd name="T6" fmla="*/ 0 w 320"/>
                <a:gd name="T7" fmla="*/ 32 h 320"/>
                <a:gd name="T8" fmla="*/ 32 w 320"/>
                <a:gd name="T9" fmla="*/ 0 h 320"/>
                <a:gd name="T10" fmla="*/ 320 w 320"/>
                <a:gd name="T11" fmla="*/ 288 h 320"/>
                <a:gd name="T12" fmla="*/ 288 w 320"/>
                <a:gd name="T13" fmla="*/ 320 h 320"/>
                <a:gd name="T14" fmla="*/ 288 w 320"/>
                <a:gd name="T15" fmla="*/ 320 h 320"/>
                <a:gd name="T16" fmla="*/ 288 w 320"/>
                <a:gd name="T17" fmla="*/ 320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0" h="320">
                  <a:moveTo>
                    <a:pt x="288" y="320"/>
                  </a:moveTo>
                  <a:cubicBezTo>
                    <a:pt x="269" y="320"/>
                    <a:pt x="256" y="307"/>
                    <a:pt x="256" y="288"/>
                  </a:cubicBezTo>
                  <a:cubicBezTo>
                    <a:pt x="256" y="166"/>
                    <a:pt x="154" y="64"/>
                    <a:pt x="32" y="64"/>
                  </a:cubicBezTo>
                  <a:cubicBezTo>
                    <a:pt x="13" y="64"/>
                    <a:pt x="0" y="51"/>
                    <a:pt x="0" y="32"/>
                  </a:cubicBezTo>
                  <a:cubicBezTo>
                    <a:pt x="0" y="13"/>
                    <a:pt x="13" y="0"/>
                    <a:pt x="32" y="0"/>
                  </a:cubicBezTo>
                  <a:cubicBezTo>
                    <a:pt x="192" y="0"/>
                    <a:pt x="320" y="128"/>
                    <a:pt x="320" y="288"/>
                  </a:cubicBezTo>
                  <a:cubicBezTo>
                    <a:pt x="320" y="307"/>
                    <a:pt x="307" y="320"/>
                    <a:pt x="288" y="320"/>
                  </a:cubicBezTo>
                  <a:close/>
                  <a:moveTo>
                    <a:pt x="288" y="320"/>
                  </a:moveTo>
                  <a:cubicBezTo>
                    <a:pt x="288" y="320"/>
                    <a:pt x="288" y="320"/>
                    <a:pt x="288" y="32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</p:grpSp>
      <p:sp>
        <p:nvSpPr>
          <p:cNvPr id="54" name="Freeform 18">
            <a:extLst>
              <a:ext uri="{FF2B5EF4-FFF2-40B4-BE49-F238E27FC236}">
                <a16:creationId xmlns:a16="http://schemas.microsoft.com/office/drawing/2014/main" id="{8071EDC3-BE15-4DF6-9621-EED01DA7AA74}"/>
              </a:ext>
            </a:extLst>
          </p:cNvPr>
          <p:cNvSpPr>
            <a:spLocks noEditPoints="1"/>
          </p:cNvSpPr>
          <p:nvPr/>
        </p:nvSpPr>
        <p:spPr bwMode="auto">
          <a:xfrm>
            <a:off x="5690146" y="5669110"/>
            <a:ext cx="330334" cy="330334"/>
          </a:xfrm>
          <a:custGeom>
            <a:avLst/>
            <a:gdLst>
              <a:gd name="T0" fmla="*/ 1376 w 1536"/>
              <a:gd name="T1" fmla="*/ 160 h 1536"/>
              <a:gd name="T2" fmla="*/ 1357 w 1536"/>
              <a:gd name="T3" fmla="*/ 0 h 1536"/>
              <a:gd name="T4" fmla="*/ 1094 w 1536"/>
              <a:gd name="T5" fmla="*/ 230 h 1536"/>
              <a:gd name="T6" fmla="*/ 1088 w 1536"/>
              <a:gd name="T7" fmla="*/ 403 h 1536"/>
              <a:gd name="T8" fmla="*/ 640 w 1536"/>
              <a:gd name="T9" fmla="*/ 256 h 1536"/>
              <a:gd name="T10" fmla="*/ 640 w 1536"/>
              <a:gd name="T11" fmla="*/ 1536 h 1536"/>
              <a:gd name="T12" fmla="*/ 1114 w 1536"/>
              <a:gd name="T13" fmla="*/ 467 h 1536"/>
              <a:gd name="T14" fmla="*/ 1280 w 1536"/>
              <a:gd name="T15" fmla="*/ 448 h 1536"/>
              <a:gd name="T16" fmla="*/ 1530 w 1536"/>
              <a:gd name="T17" fmla="*/ 218 h 1536"/>
              <a:gd name="T18" fmla="*/ 1504 w 1536"/>
              <a:gd name="T19" fmla="*/ 160 h 1536"/>
              <a:gd name="T20" fmla="*/ 640 w 1536"/>
              <a:gd name="T21" fmla="*/ 1472 h 1536"/>
              <a:gd name="T22" fmla="*/ 640 w 1536"/>
              <a:gd name="T23" fmla="*/ 320 h 1536"/>
              <a:gd name="T24" fmla="*/ 911 w 1536"/>
              <a:gd name="T25" fmla="*/ 580 h 1536"/>
              <a:gd name="T26" fmla="*/ 224 w 1536"/>
              <a:gd name="T27" fmla="*/ 896 h 1536"/>
              <a:gd name="T28" fmla="*/ 1056 w 1536"/>
              <a:gd name="T29" fmla="*/ 896 h 1536"/>
              <a:gd name="T30" fmla="*/ 1070 w 1536"/>
              <a:gd name="T31" fmla="*/ 511 h 1536"/>
              <a:gd name="T32" fmla="*/ 768 w 1536"/>
              <a:gd name="T33" fmla="*/ 896 h 1536"/>
              <a:gd name="T34" fmla="*/ 512 w 1536"/>
              <a:gd name="T35" fmla="*/ 896 h 1536"/>
              <a:gd name="T36" fmla="*/ 705 w 1536"/>
              <a:gd name="T37" fmla="*/ 786 h 1536"/>
              <a:gd name="T38" fmla="*/ 614 w 1536"/>
              <a:gd name="T39" fmla="*/ 922 h 1536"/>
              <a:gd name="T40" fmla="*/ 659 w 1536"/>
              <a:gd name="T41" fmla="*/ 922 h 1536"/>
              <a:gd name="T42" fmla="*/ 768 w 1536"/>
              <a:gd name="T43" fmla="*/ 896 h 1536"/>
              <a:gd name="T44" fmla="*/ 640 w 1536"/>
              <a:gd name="T45" fmla="*/ 704 h 1536"/>
              <a:gd name="T46" fmla="*/ 640 w 1536"/>
              <a:gd name="T47" fmla="*/ 1088 h 1536"/>
              <a:gd name="T48" fmla="*/ 797 w 1536"/>
              <a:gd name="T49" fmla="*/ 784 h 1536"/>
              <a:gd name="T50" fmla="*/ 992 w 1536"/>
              <a:gd name="T51" fmla="*/ 896 h 1536"/>
              <a:gd name="T52" fmla="*/ 288 w 1536"/>
              <a:gd name="T53" fmla="*/ 896 h 1536"/>
              <a:gd name="T54" fmla="*/ 865 w 1536"/>
              <a:gd name="T55" fmla="*/ 627 h 1536"/>
              <a:gd name="T56" fmla="*/ 1267 w 1536"/>
              <a:gd name="T57" fmla="*/ 384 h 1536"/>
              <a:gd name="T58" fmla="*/ 1152 w 1536"/>
              <a:gd name="T59" fmla="*/ 269 h 1536"/>
              <a:gd name="T60" fmla="*/ 1312 w 1536"/>
              <a:gd name="T61" fmla="*/ 192 h 1536"/>
              <a:gd name="T62" fmla="*/ 1427 w 1536"/>
              <a:gd name="T63" fmla="*/ 224 h 15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536" h="1536">
                <a:moveTo>
                  <a:pt x="1504" y="160"/>
                </a:moveTo>
                <a:cubicBezTo>
                  <a:pt x="1376" y="160"/>
                  <a:pt x="1376" y="160"/>
                  <a:pt x="1376" y="160"/>
                </a:cubicBezTo>
                <a:cubicBezTo>
                  <a:pt x="1376" y="32"/>
                  <a:pt x="1376" y="32"/>
                  <a:pt x="1376" y="32"/>
                </a:cubicBezTo>
                <a:cubicBezTo>
                  <a:pt x="1376" y="19"/>
                  <a:pt x="1370" y="6"/>
                  <a:pt x="1357" y="0"/>
                </a:cubicBezTo>
                <a:cubicBezTo>
                  <a:pt x="1344" y="0"/>
                  <a:pt x="1331" y="0"/>
                  <a:pt x="1318" y="6"/>
                </a:cubicBezTo>
                <a:cubicBezTo>
                  <a:pt x="1094" y="230"/>
                  <a:pt x="1094" y="230"/>
                  <a:pt x="1094" y="230"/>
                </a:cubicBezTo>
                <a:cubicBezTo>
                  <a:pt x="1094" y="237"/>
                  <a:pt x="1088" y="250"/>
                  <a:pt x="1088" y="256"/>
                </a:cubicBezTo>
                <a:cubicBezTo>
                  <a:pt x="1088" y="403"/>
                  <a:pt x="1088" y="403"/>
                  <a:pt x="1088" y="403"/>
                </a:cubicBezTo>
                <a:cubicBezTo>
                  <a:pt x="1069" y="422"/>
                  <a:pt x="1069" y="422"/>
                  <a:pt x="1069" y="422"/>
                </a:cubicBezTo>
                <a:cubicBezTo>
                  <a:pt x="955" y="319"/>
                  <a:pt x="805" y="256"/>
                  <a:pt x="640" y="256"/>
                </a:cubicBezTo>
                <a:cubicBezTo>
                  <a:pt x="288" y="256"/>
                  <a:pt x="0" y="544"/>
                  <a:pt x="0" y="896"/>
                </a:cubicBezTo>
                <a:cubicBezTo>
                  <a:pt x="0" y="1248"/>
                  <a:pt x="288" y="1536"/>
                  <a:pt x="640" y="1536"/>
                </a:cubicBezTo>
                <a:cubicBezTo>
                  <a:pt x="992" y="1536"/>
                  <a:pt x="1280" y="1248"/>
                  <a:pt x="1280" y="896"/>
                </a:cubicBezTo>
                <a:cubicBezTo>
                  <a:pt x="1280" y="731"/>
                  <a:pt x="1217" y="581"/>
                  <a:pt x="1114" y="467"/>
                </a:cubicBezTo>
                <a:cubicBezTo>
                  <a:pt x="1133" y="448"/>
                  <a:pt x="1133" y="448"/>
                  <a:pt x="1133" y="448"/>
                </a:cubicBezTo>
                <a:cubicBezTo>
                  <a:pt x="1280" y="448"/>
                  <a:pt x="1280" y="448"/>
                  <a:pt x="1280" y="448"/>
                </a:cubicBezTo>
                <a:cubicBezTo>
                  <a:pt x="1286" y="448"/>
                  <a:pt x="1299" y="442"/>
                  <a:pt x="1306" y="442"/>
                </a:cubicBezTo>
                <a:cubicBezTo>
                  <a:pt x="1530" y="218"/>
                  <a:pt x="1530" y="218"/>
                  <a:pt x="1530" y="218"/>
                </a:cubicBezTo>
                <a:cubicBezTo>
                  <a:pt x="1536" y="205"/>
                  <a:pt x="1536" y="192"/>
                  <a:pt x="1536" y="179"/>
                </a:cubicBezTo>
                <a:cubicBezTo>
                  <a:pt x="1530" y="166"/>
                  <a:pt x="1517" y="160"/>
                  <a:pt x="1504" y="160"/>
                </a:cubicBezTo>
                <a:close/>
                <a:moveTo>
                  <a:pt x="1216" y="896"/>
                </a:moveTo>
                <a:cubicBezTo>
                  <a:pt x="1216" y="1216"/>
                  <a:pt x="960" y="1472"/>
                  <a:pt x="640" y="1472"/>
                </a:cubicBezTo>
                <a:cubicBezTo>
                  <a:pt x="320" y="1472"/>
                  <a:pt x="64" y="1216"/>
                  <a:pt x="64" y="896"/>
                </a:cubicBezTo>
                <a:cubicBezTo>
                  <a:pt x="64" y="576"/>
                  <a:pt x="320" y="320"/>
                  <a:pt x="640" y="320"/>
                </a:cubicBezTo>
                <a:cubicBezTo>
                  <a:pt x="789" y="320"/>
                  <a:pt x="923" y="375"/>
                  <a:pt x="1025" y="466"/>
                </a:cubicBezTo>
                <a:cubicBezTo>
                  <a:pt x="911" y="580"/>
                  <a:pt x="911" y="580"/>
                  <a:pt x="911" y="580"/>
                </a:cubicBezTo>
                <a:cubicBezTo>
                  <a:pt x="838" y="518"/>
                  <a:pt x="744" y="480"/>
                  <a:pt x="640" y="480"/>
                </a:cubicBezTo>
                <a:cubicBezTo>
                  <a:pt x="410" y="480"/>
                  <a:pt x="224" y="666"/>
                  <a:pt x="224" y="896"/>
                </a:cubicBezTo>
                <a:cubicBezTo>
                  <a:pt x="224" y="1126"/>
                  <a:pt x="410" y="1312"/>
                  <a:pt x="640" y="1312"/>
                </a:cubicBezTo>
                <a:cubicBezTo>
                  <a:pt x="870" y="1312"/>
                  <a:pt x="1056" y="1126"/>
                  <a:pt x="1056" y="896"/>
                </a:cubicBezTo>
                <a:cubicBezTo>
                  <a:pt x="1056" y="792"/>
                  <a:pt x="1018" y="698"/>
                  <a:pt x="956" y="625"/>
                </a:cubicBezTo>
                <a:cubicBezTo>
                  <a:pt x="1070" y="511"/>
                  <a:pt x="1070" y="511"/>
                  <a:pt x="1070" y="511"/>
                </a:cubicBezTo>
                <a:cubicBezTo>
                  <a:pt x="1161" y="613"/>
                  <a:pt x="1216" y="747"/>
                  <a:pt x="1216" y="896"/>
                </a:cubicBezTo>
                <a:close/>
                <a:moveTo>
                  <a:pt x="768" y="896"/>
                </a:moveTo>
                <a:cubicBezTo>
                  <a:pt x="768" y="966"/>
                  <a:pt x="710" y="1024"/>
                  <a:pt x="640" y="1024"/>
                </a:cubicBezTo>
                <a:cubicBezTo>
                  <a:pt x="570" y="1024"/>
                  <a:pt x="512" y="966"/>
                  <a:pt x="512" y="896"/>
                </a:cubicBezTo>
                <a:cubicBezTo>
                  <a:pt x="512" y="826"/>
                  <a:pt x="570" y="768"/>
                  <a:pt x="640" y="768"/>
                </a:cubicBezTo>
                <a:cubicBezTo>
                  <a:pt x="664" y="768"/>
                  <a:pt x="686" y="775"/>
                  <a:pt x="705" y="786"/>
                </a:cubicBezTo>
                <a:cubicBezTo>
                  <a:pt x="614" y="877"/>
                  <a:pt x="614" y="877"/>
                  <a:pt x="614" y="877"/>
                </a:cubicBezTo>
                <a:cubicBezTo>
                  <a:pt x="602" y="890"/>
                  <a:pt x="602" y="909"/>
                  <a:pt x="614" y="922"/>
                </a:cubicBezTo>
                <a:cubicBezTo>
                  <a:pt x="621" y="928"/>
                  <a:pt x="634" y="928"/>
                  <a:pt x="640" y="928"/>
                </a:cubicBezTo>
                <a:cubicBezTo>
                  <a:pt x="646" y="928"/>
                  <a:pt x="659" y="928"/>
                  <a:pt x="659" y="922"/>
                </a:cubicBezTo>
                <a:cubicBezTo>
                  <a:pt x="750" y="831"/>
                  <a:pt x="750" y="831"/>
                  <a:pt x="750" y="831"/>
                </a:cubicBezTo>
                <a:cubicBezTo>
                  <a:pt x="761" y="850"/>
                  <a:pt x="768" y="872"/>
                  <a:pt x="768" y="896"/>
                </a:cubicBezTo>
                <a:close/>
                <a:moveTo>
                  <a:pt x="752" y="739"/>
                </a:moveTo>
                <a:cubicBezTo>
                  <a:pt x="721" y="717"/>
                  <a:pt x="683" y="704"/>
                  <a:pt x="640" y="704"/>
                </a:cubicBezTo>
                <a:cubicBezTo>
                  <a:pt x="531" y="704"/>
                  <a:pt x="448" y="787"/>
                  <a:pt x="448" y="896"/>
                </a:cubicBezTo>
                <a:cubicBezTo>
                  <a:pt x="448" y="1005"/>
                  <a:pt x="531" y="1088"/>
                  <a:pt x="640" y="1088"/>
                </a:cubicBezTo>
                <a:cubicBezTo>
                  <a:pt x="749" y="1088"/>
                  <a:pt x="832" y="1005"/>
                  <a:pt x="832" y="896"/>
                </a:cubicBezTo>
                <a:cubicBezTo>
                  <a:pt x="832" y="853"/>
                  <a:pt x="819" y="815"/>
                  <a:pt x="797" y="784"/>
                </a:cubicBezTo>
                <a:cubicBezTo>
                  <a:pt x="909" y="671"/>
                  <a:pt x="909" y="671"/>
                  <a:pt x="909" y="671"/>
                </a:cubicBezTo>
                <a:cubicBezTo>
                  <a:pt x="961" y="733"/>
                  <a:pt x="992" y="811"/>
                  <a:pt x="992" y="896"/>
                </a:cubicBezTo>
                <a:cubicBezTo>
                  <a:pt x="992" y="1088"/>
                  <a:pt x="832" y="1248"/>
                  <a:pt x="640" y="1248"/>
                </a:cubicBezTo>
                <a:cubicBezTo>
                  <a:pt x="448" y="1248"/>
                  <a:pt x="288" y="1088"/>
                  <a:pt x="288" y="896"/>
                </a:cubicBezTo>
                <a:cubicBezTo>
                  <a:pt x="288" y="704"/>
                  <a:pt x="448" y="544"/>
                  <a:pt x="640" y="544"/>
                </a:cubicBezTo>
                <a:cubicBezTo>
                  <a:pt x="725" y="544"/>
                  <a:pt x="803" y="575"/>
                  <a:pt x="865" y="627"/>
                </a:cubicBezTo>
                <a:lnTo>
                  <a:pt x="752" y="739"/>
                </a:lnTo>
                <a:close/>
                <a:moveTo>
                  <a:pt x="1267" y="384"/>
                </a:moveTo>
                <a:cubicBezTo>
                  <a:pt x="1152" y="384"/>
                  <a:pt x="1152" y="384"/>
                  <a:pt x="1152" y="384"/>
                </a:cubicBezTo>
                <a:cubicBezTo>
                  <a:pt x="1152" y="269"/>
                  <a:pt x="1152" y="269"/>
                  <a:pt x="1152" y="269"/>
                </a:cubicBezTo>
                <a:cubicBezTo>
                  <a:pt x="1312" y="109"/>
                  <a:pt x="1312" y="109"/>
                  <a:pt x="1312" y="109"/>
                </a:cubicBezTo>
                <a:cubicBezTo>
                  <a:pt x="1312" y="192"/>
                  <a:pt x="1312" y="192"/>
                  <a:pt x="1312" y="192"/>
                </a:cubicBezTo>
                <a:cubicBezTo>
                  <a:pt x="1312" y="211"/>
                  <a:pt x="1325" y="224"/>
                  <a:pt x="1344" y="224"/>
                </a:cubicBezTo>
                <a:cubicBezTo>
                  <a:pt x="1427" y="224"/>
                  <a:pt x="1427" y="224"/>
                  <a:pt x="1427" y="224"/>
                </a:cubicBezTo>
                <a:lnTo>
                  <a:pt x="1267" y="38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 dirty="0"/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050BE53C-AEB9-4828-854F-15B1827811E0}"/>
              </a:ext>
            </a:extLst>
          </p:cNvPr>
          <p:cNvGrpSpPr/>
          <p:nvPr/>
        </p:nvGrpSpPr>
        <p:grpSpPr>
          <a:xfrm>
            <a:off x="6220504" y="2555404"/>
            <a:ext cx="292868" cy="243057"/>
            <a:chOff x="-4900613" y="885825"/>
            <a:chExt cx="5815013" cy="4826000"/>
          </a:xfrm>
          <a:solidFill>
            <a:schemeClr val="bg1"/>
          </a:solidFill>
        </p:grpSpPr>
        <p:sp>
          <p:nvSpPr>
            <p:cNvPr id="56" name="Freeform 22">
              <a:extLst>
                <a:ext uri="{FF2B5EF4-FFF2-40B4-BE49-F238E27FC236}">
                  <a16:creationId xmlns:a16="http://schemas.microsoft.com/office/drawing/2014/main" id="{E069CCCF-ADBE-4D03-B6D8-E028305FD9B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878388" y="1609725"/>
              <a:ext cx="5792788" cy="4102100"/>
            </a:xfrm>
            <a:custGeom>
              <a:avLst/>
              <a:gdLst>
                <a:gd name="T0" fmla="*/ 1376 w 1536"/>
                <a:gd name="T1" fmla="*/ 1088 h 1088"/>
                <a:gd name="T2" fmla="*/ 160 w 1536"/>
                <a:gd name="T3" fmla="*/ 1088 h 1088"/>
                <a:gd name="T4" fmla="*/ 0 w 1536"/>
                <a:gd name="T5" fmla="*/ 928 h 1088"/>
                <a:gd name="T6" fmla="*/ 0 w 1536"/>
                <a:gd name="T7" fmla="*/ 160 h 1088"/>
                <a:gd name="T8" fmla="*/ 160 w 1536"/>
                <a:gd name="T9" fmla="*/ 0 h 1088"/>
                <a:gd name="T10" fmla="*/ 1376 w 1536"/>
                <a:gd name="T11" fmla="*/ 0 h 1088"/>
                <a:gd name="T12" fmla="*/ 1536 w 1536"/>
                <a:gd name="T13" fmla="*/ 160 h 1088"/>
                <a:gd name="T14" fmla="*/ 1536 w 1536"/>
                <a:gd name="T15" fmla="*/ 928 h 1088"/>
                <a:gd name="T16" fmla="*/ 1376 w 1536"/>
                <a:gd name="T17" fmla="*/ 1088 h 1088"/>
                <a:gd name="T18" fmla="*/ 160 w 1536"/>
                <a:gd name="T19" fmla="*/ 64 h 1088"/>
                <a:gd name="T20" fmla="*/ 64 w 1536"/>
                <a:gd name="T21" fmla="*/ 160 h 1088"/>
                <a:gd name="T22" fmla="*/ 64 w 1536"/>
                <a:gd name="T23" fmla="*/ 928 h 1088"/>
                <a:gd name="T24" fmla="*/ 160 w 1536"/>
                <a:gd name="T25" fmla="*/ 1024 h 1088"/>
                <a:gd name="T26" fmla="*/ 1376 w 1536"/>
                <a:gd name="T27" fmla="*/ 1024 h 1088"/>
                <a:gd name="T28" fmla="*/ 1472 w 1536"/>
                <a:gd name="T29" fmla="*/ 928 h 1088"/>
                <a:gd name="T30" fmla="*/ 1472 w 1536"/>
                <a:gd name="T31" fmla="*/ 160 h 1088"/>
                <a:gd name="T32" fmla="*/ 1376 w 1536"/>
                <a:gd name="T33" fmla="*/ 64 h 1088"/>
                <a:gd name="T34" fmla="*/ 160 w 1536"/>
                <a:gd name="T35" fmla="*/ 64 h 1088"/>
                <a:gd name="T36" fmla="*/ 160 w 1536"/>
                <a:gd name="T37" fmla="*/ 64 h 1088"/>
                <a:gd name="T38" fmla="*/ 160 w 1536"/>
                <a:gd name="T39" fmla="*/ 64 h 10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36" h="1088">
                  <a:moveTo>
                    <a:pt x="1376" y="1088"/>
                  </a:moveTo>
                  <a:cubicBezTo>
                    <a:pt x="160" y="1088"/>
                    <a:pt x="160" y="1088"/>
                    <a:pt x="160" y="1088"/>
                  </a:cubicBezTo>
                  <a:cubicBezTo>
                    <a:pt x="70" y="1088"/>
                    <a:pt x="0" y="1018"/>
                    <a:pt x="0" y="928"/>
                  </a:cubicBezTo>
                  <a:cubicBezTo>
                    <a:pt x="0" y="160"/>
                    <a:pt x="0" y="160"/>
                    <a:pt x="0" y="160"/>
                  </a:cubicBezTo>
                  <a:cubicBezTo>
                    <a:pt x="0" y="70"/>
                    <a:pt x="70" y="0"/>
                    <a:pt x="160" y="0"/>
                  </a:cubicBezTo>
                  <a:cubicBezTo>
                    <a:pt x="1376" y="0"/>
                    <a:pt x="1376" y="0"/>
                    <a:pt x="1376" y="0"/>
                  </a:cubicBezTo>
                  <a:cubicBezTo>
                    <a:pt x="1466" y="0"/>
                    <a:pt x="1536" y="70"/>
                    <a:pt x="1536" y="160"/>
                  </a:cubicBezTo>
                  <a:cubicBezTo>
                    <a:pt x="1536" y="928"/>
                    <a:pt x="1536" y="928"/>
                    <a:pt x="1536" y="928"/>
                  </a:cubicBezTo>
                  <a:cubicBezTo>
                    <a:pt x="1536" y="1018"/>
                    <a:pt x="1466" y="1088"/>
                    <a:pt x="1376" y="1088"/>
                  </a:cubicBezTo>
                  <a:close/>
                  <a:moveTo>
                    <a:pt x="160" y="64"/>
                  </a:moveTo>
                  <a:cubicBezTo>
                    <a:pt x="109" y="64"/>
                    <a:pt x="64" y="109"/>
                    <a:pt x="64" y="160"/>
                  </a:cubicBezTo>
                  <a:cubicBezTo>
                    <a:pt x="64" y="928"/>
                    <a:pt x="64" y="928"/>
                    <a:pt x="64" y="928"/>
                  </a:cubicBezTo>
                  <a:cubicBezTo>
                    <a:pt x="64" y="979"/>
                    <a:pt x="109" y="1024"/>
                    <a:pt x="160" y="1024"/>
                  </a:cubicBezTo>
                  <a:cubicBezTo>
                    <a:pt x="1376" y="1024"/>
                    <a:pt x="1376" y="1024"/>
                    <a:pt x="1376" y="1024"/>
                  </a:cubicBezTo>
                  <a:cubicBezTo>
                    <a:pt x="1427" y="1024"/>
                    <a:pt x="1472" y="979"/>
                    <a:pt x="1472" y="928"/>
                  </a:cubicBezTo>
                  <a:cubicBezTo>
                    <a:pt x="1472" y="160"/>
                    <a:pt x="1472" y="160"/>
                    <a:pt x="1472" y="160"/>
                  </a:cubicBezTo>
                  <a:cubicBezTo>
                    <a:pt x="1472" y="109"/>
                    <a:pt x="1427" y="64"/>
                    <a:pt x="1376" y="64"/>
                  </a:cubicBezTo>
                  <a:lnTo>
                    <a:pt x="160" y="64"/>
                  </a:lnTo>
                  <a:close/>
                  <a:moveTo>
                    <a:pt x="160" y="64"/>
                  </a:moveTo>
                  <a:cubicBezTo>
                    <a:pt x="160" y="64"/>
                    <a:pt x="160" y="64"/>
                    <a:pt x="160" y="6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57" name="Freeform 23">
              <a:extLst>
                <a:ext uri="{FF2B5EF4-FFF2-40B4-BE49-F238E27FC236}">
                  <a16:creationId xmlns:a16="http://schemas.microsoft.com/office/drawing/2014/main" id="{0ED6371A-B85B-49F8-9100-BE99716FCE3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947988" y="885825"/>
              <a:ext cx="1931988" cy="965200"/>
            </a:xfrm>
            <a:custGeom>
              <a:avLst/>
              <a:gdLst>
                <a:gd name="T0" fmla="*/ 480 w 512"/>
                <a:gd name="T1" fmla="*/ 256 h 256"/>
                <a:gd name="T2" fmla="*/ 448 w 512"/>
                <a:gd name="T3" fmla="*/ 224 h 256"/>
                <a:gd name="T4" fmla="*/ 448 w 512"/>
                <a:gd name="T5" fmla="*/ 96 h 256"/>
                <a:gd name="T6" fmla="*/ 416 w 512"/>
                <a:gd name="T7" fmla="*/ 64 h 256"/>
                <a:gd name="T8" fmla="*/ 96 w 512"/>
                <a:gd name="T9" fmla="*/ 64 h 256"/>
                <a:gd name="T10" fmla="*/ 64 w 512"/>
                <a:gd name="T11" fmla="*/ 96 h 256"/>
                <a:gd name="T12" fmla="*/ 64 w 512"/>
                <a:gd name="T13" fmla="*/ 224 h 256"/>
                <a:gd name="T14" fmla="*/ 32 w 512"/>
                <a:gd name="T15" fmla="*/ 256 h 256"/>
                <a:gd name="T16" fmla="*/ 0 w 512"/>
                <a:gd name="T17" fmla="*/ 224 h 256"/>
                <a:gd name="T18" fmla="*/ 0 w 512"/>
                <a:gd name="T19" fmla="*/ 96 h 256"/>
                <a:gd name="T20" fmla="*/ 96 w 512"/>
                <a:gd name="T21" fmla="*/ 0 h 256"/>
                <a:gd name="T22" fmla="*/ 416 w 512"/>
                <a:gd name="T23" fmla="*/ 0 h 256"/>
                <a:gd name="T24" fmla="*/ 512 w 512"/>
                <a:gd name="T25" fmla="*/ 96 h 256"/>
                <a:gd name="T26" fmla="*/ 512 w 512"/>
                <a:gd name="T27" fmla="*/ 224 h 256"/>
                <a:gd name="T28" fmla="*/ 480 w 512"/>
                <a:gd name="T29" fmla="*/ 256 h 256"/>
                <a:gd name="T30" fmla="*/ 480 w 512"/>
                <a:gd name="T31" fmla="*/ 256 h 256"/>
                <a:gd name="T32" fmla="*/ 480 w 512"/>
                <a:gd name="T33" fmla="*/ 25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12" h="256">
                  <a:moveTo>
                    <a:pt x="480" y="256"/>
                  </a:moveTo>
                  <a:cubicBezTo>
                    <a:pt x="461" y="256"/>
                    <a:pt x="448" y="243"/>
                    <a:pt x="448" y="224"/>
                  </a:cubicBezTo>
                  <a:cubicBezTo>
                    <a:pt x="448" y="96"/>
                    <a:pt x="448" y="96"/>
                    <a:pt x="448" y="96"/>
                  </a:cubicBezTo>
                  <a:cubicBezTo>
                    <a:pt x="448" y="77"/>
                    <a:pt x="435" y="64"/>
                    <a:pt x="416" y="64"/>
                  </a:cubicBezTo>
                  <a:cubicBezTo>
                    <a:pt x="96" y="64"/>
                    <a:pt x="96" y="64"/>
                    <a:pt x="96" y="64"/>
                  </a:cubicBezTo>
                  <a:cubicBezTo>
                    <a:pt x="77" y="64"/>
                    <a:pt x="64" y="77"/>
                    <a:pt x="64" y="96"/>
                  </a:cubicBezTo>
                  <a:cubicBezTo>
                    <a:pt x="64" y="224"/>
                    <a:pt x="64" y="224"/>
                    <a:pt x="64" y="224"/>
                  </a:cubicBezTo>
                  <a:cubicBezTo>
                    <a:pt x="64" y="243"/>
                    <a:pt x="51" y="256"/>
                    <a:pt x="32" y="256"/>
                  </a:cubicBezTo>
                  <a:cubicBezTo>
                    <a:pt x="13" y="256"/>
                    <a:pt x="0" y="243"/>
                    <a:pt x="0" y="224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45"/>
                    <a:pt x="45" y="0"/>
                    <a:pt x="96" y="0"/>
                  </a:cubicBezTo>
                  <a:cubicBezTo>
                    <a:pt x="416" y="0"/>
                    <a:pt x="416" y="0"/>
                    <a:pt x="416" y="0"/>
                  </a:cubicBezTo>
                  <a:cubicBezTo>
                    <a:pt x="467" y="0"/>
                    <a:pt x="512" y="45"/>
                    <a:pt x="512" y="96"/>
                  </a:cubicBezTo>
                  <a:cubicBezTo>
                    <a:pt x="512" y="224"/>
                    <a:pt x="512" y="224"/>
                    <a:pt x="512" y="224"/>
                  </a:cubicBezTo>
                  <a:cubicBezTo>
                    <a:pt x="512" y="243"/>
                    <a:pt x="499" y="256"/>
                    <a:pt x="480" y="256"/>
                  </a:cubicBezTo>
                  <a:close/>
                  <a:moveTo>
                    <a:pt x="480" y="256"/>
                  </a:moveTo>
                  <a:cubicBezTo>
                    <a:pt x="480" y="256"/>
                    <a:pt x="480" y="256"/>
                    <a:pt x="480" y="256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58" name="Freeform 24">
              <a:extLst>
                <a:ext uri="{FF2B5EF4-FFF2-40B4-BE49-F238E27FC236}">
                  <a16:creationId xmlns:a16="http://schemas.microsoft.com/office/drawing/2014/main" id="{75A95ACB-074D-4862-91A7-1F303411906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900613" y="2552700"/>
              <a:ext cx="5815013" cy="1228725"/>
            </a:xfrm>
            <a:custGeom>
              <a:avLst/>
              <a:gdLst>
                <a:gd name="T0" fmla="*/ 774 w 1542"/>
                <a:gd name="T1" fmla="*/ 326 h 326"/>
                <a:gd name="T2" fmla="*/ 761 w 1542"/>
                <a:gd name="T3" fmla="*/ 326 h 326"/>
                <a:gd name="T4" fmla="*/ 25 w 1542"/>
                <a:gd name="T5" fmla="*/ 70 h 326"/>
                <a:gd name="T6" fmla="*/ 6 w 1542"/>
                <a:gd name="T7" fmla="*/ 25 h 326"/>
                <a:gd name="T8" fmla="*/ 51 w 1542"/>
                <a:gd name="T9" fmla="*/ 6 h 326"/>
                <a:gd name="T10" fmla="*/ 774 w 1542"/>
                <a:gd name="T11" fmla="*/ 262 h 326"/>
                <a:gd name="T12" fmla="*/ 1497 w 1542"/>
                <a:gd name="T13" fmla="*/ 6 h 326"/>
                <a:gd name="T14" fmla="*/ 1536 w 1542"/>
                <a:gd name="T15" fmla="*/ 25 h 326"/>
                <a:gd name="T16" fmla="*/ 1516 w 1542"/>
                <a:gd name="T17" fmla="*/ 64 h 326"/>
                <a:gd name="T18" fmla="*/ 780 w 1542"/>
                <a:gd name="T19" fmla="*/ 320 h 326"/>
                <a:gd name="T20" fmla="*/ 774 w 1542"/>
                <a:gd name="T21" fmla="*/ 326 h 326"/>
                <a:gd name="T22" fmla="*/ 774 w 1542"/>
                <a:gd name="T23" fmla="*/ 326 h 326"/>
                <a:gd name="T24" fmla="*/ 774 w 1542"/>
                <a:gd name="T25" fmla="*/ 326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42" h="326">
                  <a:moveTo>
                    <a:pt x="774" y="326"/>
                  </a:moveTo>
                  <a:cubicBezTo>
                    <a:pt x="768" y="326"/>
                    <a:pt x="768" y="326"/>
                    <a:pt x="761" y="326"/>
                  </a:cubicBezTo>
                  <a:cubicBezTo>
                    <a:pt x="25" y="70"/>
                    <a:pt x="25" y="70"/>
                    <a:pt x="25" y="70"/>
                  </a:cubicBezTo>
                  <a:cubicBezTo>
                    <a:pt x="12" y="64"/>
                    <a:pt x="0" y="44"/>
                    <a:pt x="6" y="25"/>
                  </a:cubicBezTo>
                  <a:cubicBezTo>
                    <a:pt x="12" y="12"/>
                    <a:pt x="32" y="0"/>
                    <a:pt x="51" y="6"/>
                  </a:cubicBezTo>
                  <a:cubicBezTo>
                    <a:pt x="774" y="262"/>
                    <a:pt x="774" y="262"/>
                    <a:pt x="774" y="262"/>
                  </a:cubicBezTo>
                  <a:cubicBezTo>
                    <a:pt x="1497" y="6"/>
                    <a:pt x="1497" y="6"/>
                    <a:pt x="1497" y="6"/>
                  </a:cubicBezTo>
                  <a:cubicBezTo>
                    <a:pt x="1516" y="0"/>
                    <a:pt x="1529" y="6"/>
                    <a:pt x="1536" y="25"/>
                  </a:cubicBezTo>
                  <a:cubicBezTo>
                    <a:pt x="1542" y="44"/>
                    <a:pt x="1536" y="57"/>
                    <a:pt x="1516" y="64"/>
                  </a:cubicBezTo>
                  <a:cubicBezTo>
                    <a:pt x="780" y="320"/>
                    <a:pt x="780" y="320"/>
                    <a:pt x="780" y="320"/>
                  </a:cubicBezTo>
                  <a:cubicBezTo>
                    <a:pt x="780" y="326"/>
                    <a:pt x="780" y="326"/>
                    <a:pt x="774" y="326"/>
                  </a:cubicBezTo>
                  <a:close/>
                  <a:moveTo>
                    <a:pt x="774" y="326"/>
                  </a:moveTo>
                  <a:cubicBezTo>
                    <a:pt x="774" y="326"/>
                    <a:pt x="774" y="326"/>
                    <a:pt x="774" y="326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6F82BE04-2E15-4589-B709-43DC87F858D6}"/>
              </a:ext>
            </a:extLst>
          </p:cNvPr>
          <p:cNvGrpSpPr/>
          <p:nvPr/>
        </p:nvGrpSpPr>
        <p:grpSpPr>
          <a:xfrm>
            <a:off x="6584939" y="3557930"/>
            <a:ext cx="349810" cy="342900"/>
            <a:chOff x="973138" y="4927600"/>
            <a:chExt cx="642937" cy="630238"/>
          </a:xfrm>
          <a:solidFill>
            <a:schemeClr val="bg1"/>
          </a:solidFill>
        </p:grpSpPr>
        <p:sp>
          <p:nvSpPr>
            <p:cNvPr id="60" name="Freeform 28">
              <a:extLst>
                <a:ext uri="{FF2B5EF4-FFF2-40B4-BE49-F238E27FC236}">
                  <a16:creationId xmlns:a16="http://schemas.microsoft.com/office/drawing/2014/main" id="{B29F2C2D-EC5E-4316-9FE1-D4CAA68834B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08100" y="4927600"/>
              <a:ext cx="295275" cy="295275"/>
            </a:xfrm>
            <a:custGeom>
              <a:avLst/>
              <a:gdLst>
                <a:gd name="T0" fmla="*/ 30 w 706"/>
                <a:gd name="T1" fmla="*/ 0 h 707"/>
                <a:gd name="T2" fmla="*/ 0 w 706"/>
                <a:gd name="T3" fmla="*/ 30 h 707"/>
                <a:gd name="T4" fmla="*/ 0 w 706"/>
                <a:gd name="T5" fmla="*/ 677 h 707"/>
                <a:gd name="T6" fmla="*/ 30 w 706"/>
                <a:gd name="T7" fmla="*/ 707 h 707"/>
                <a:gd name="T8" fmla="*/ 676 w 706"/>
                <a:gd name="T9" fmla="*/ 707 h 707"/>
                <a:gd name="T10" fmla="*/ 706 w 706"/>
                <a:gd name="T11" fmla="*/ 677 h 707"/>
                <a:gd name="T12" fmla="*/ 706 w 706"/>
                <a:gd name="T13" fmla="*/ 676 h 707"/>
                <a:gd name="T14" fmla="*/ 508 w 706"/>
                <a:gd name="T15" fmla="*/ 198 h 707"/>
                <a:gd name="T16" fmla="*/ 30 w 706"/>
                <a:gd name="T17" fmla="*/ 0 h 707"/>
                <a:gd name="T18" fmla="*/ 60 w 706"/>
                <a:gd name="T19" fmla="*/ 647 h 707"/>
                <a:gd name="T20" fmla="*/ 60 w 706"/>
                <a:gd name="T21" fmla="*/ 60 h 707"/>
                <a:gd name="T22" fmla="*/ 646 w 706"/>
                <a:gd name="T23" fmla="*/ 647 h 707"/>
                <a:gd name="T24" fmla="*/ 60 w 706"/>
                <a:gd name="T25" fmla="*/ 647 h 7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06" h="707">
                  <a:moveTo>
                    <a:pt x="30" y="0"/>
                  </a:moveTo>
                  <a:cubicBezTo>
                    <a:pt x="14" y="0"/>
                    <a:pt x="0" y="13"/>
                    <a:pt x="0" y="30"/>
                  </a:cubicBezTo>
                  <a:cubicBezTo>
                    <a:pt x="0" y="677"/>
                    <a:pt x="0" y="677"/>
                    <a:pt x="0" y="677"/>
                  </a:cubicBezTo>
                  <a:cubicBezTo>
                    <a:pt x="0" y="694"/>
                    <a:pt x="14" y="707"/>
                    <a:pt x="30" y="707"/>
                  </a:cubicBezTo>
                  <a:cubicBezTo>
                    <a:pt x="676" y="707"/>
                    <a:pt x="676" y="707"/>
                    <a:pt x="676" y="707"/>
                  </a:cubicBezTo>
                  <a:cubicBezTo>
                    <a:pt x="693" y="707"/>
                    <a:pt x="706" y="693"/>
                    <a:pt x="706" y="677"/>
                  </a:cubicBezTo>
                  <a:cubicBezTo>
                    <a:pt x="706" y="676"/>
                    <a:pt x="706" y="676"/>
                    <a:pt x="706" y="676"/>
                  </a:cubicBezTo>
                  <a:cubicBezTo>
                    <a:pt x="706" y="495"/>
                    <a:pt x="636" y="326"/>
                    <a:pt x="508" y="198"/>
                  </a:cubicBezTo>
                  <a:cubicBezTo>
                    <a:pt x="381" y="70"/>
                    <a:pt x="211" y="0"/>
                    <a:pt x="30" y="0"/>
                  </a:cubicBezTo>
                  <a:close/>
                  <a:moveTo>
                    <a:pt x="60" y="647"/>
                  </a:moveTo>
                  <a:cubicBezTo>
                    <a:pt x="60" y="60"/>
                    <a:pt x="60" y="60"/>
                    <a:pt x="60" y="60"/>
                  </a:cubicBezTo>
                  <a:cubicBezTo>
                    <a:pt x="376" y="76"/>
                    <a:pt x="631" y="330"/>
                    <a:pt x="646" y="647"/>
                  </a:cubicBezTo>
                  <a:lnTo>
                    <a:pt x="60" y="6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61" name="Freeform 29">
              <a:extLst>
                <a:ext uri="{FF2B5EF4-FFF2-40B4-BE49-F238E27FC236}">
                  <a16:creationId xmlns:a16="http://schemas.microsoft.com/office/drawing/2014/main" id="{0991E96F-05A8-4FEF-AB3A-08B38C59D2D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19213" y="5254625"/>
              <a:ext cx="296862" cy="215900"/>
            </a:xfrm>
            <a:custGeom>
              <a:avLst/>
              <a:gdLst>
                <a:gd name="T0" fmla="*/ 678 w 708"/>
                <a:gd name="T1" fmla="*/ 0 h 517"/>
                <a:gd name="T2" fmla="*/ 32 w 708"/>
                <a:gd name="T3" fmla="*/ 0 h 517"/>
                <a:gd name="T4" fmla="*/ 4 w 708"/>
                <a:gd name="T5" fmla="*/ 19 h 517"/>
                <a:gd name="T6" fmla="*/ 11 w 708"/>
                <a:gd name="T7" fmla="*/ 51 h 517"/>
                <a:gd name="T8" fmla="*/ 467 w 708"/>
                <a:gd name="T9" fmla="*/ 508 h 517"/>
                <a:gd name="T10" fmla="*/ 488 w 708"/>
                <a:gd name="T11" fmla="*/ 517 h 517"/>
                <a:gd name="T12" fmla="*/ 488 w 708"/>
                <a:gd name="T13" fmla="*/ 517 h 517"/>
                <a:gd name="T14" fmla="*/ 510 w 708"/>
                <a:gd name="T15" fmla="*/ 508 h 517"/>
                <a:gd name="T16" fmla="*/ 708 w 708"/>
                <a:gd name="T17" fmla="*/ 30 h 517"/>
                <a:gd name="T18" fmla="*/ 699 w 708"/>
                <a:gd name="T19" fmla="*/ 9 h 517"/>
                <a:gd name="T20" fmla="*/ 678 w 708"/>
                <a:gd name="T21" fmla="*/ 0 h 517"/>
                <a:gd name="T22" fmla="*/ 488 w 708"/>
                <a:gd name="T23" fmla="*/ 444 h 517"/>
                <a:gd name="T24" fmla="*/ 455 w 708"/>
                <a:gd name="T25" fmla="*/ 411 h 517"/>
                <a:gd name="T26" fmla="*/ 506 w 708"/>
                <a:gd name="T27" fmla="*/ 359 h 517"/>
                <a:gd name="T28" fmla="*/ 506 w 708"/>
                <a:gd name="T29" fmla="*/ 316 h 517"/>
                <a:gd name="T30" fmla="*/ 464 w 708"/>
                <a:gd name="T31" fmla="*/ 316 h 517"/>
                <a:gd name="T32" fmla="*/ 412 w 708"/>
                <a:gd name="T33" fmla="*/ 368 h 517"/>
                <a:gd name="T34" fmla="*/ 356 w 708"/>
                <a:gd name="T35" fmla="*/ 312 h 517"/>
                <a:gd name="T36" fmla="*/ 492 w 708"/>
                <a:gd name="T37" fmla="*/ 175 h 517"/>
                <a:gd name="T38" fmla="*/ 492 w 708"/>
                <a:gd name="T39" fmla="*/ 133 h 517"/>
                <a:gd name="T40" fmla="*/ 450 w 708"/>
                <a:gd name="T41" fmla="*/ 133 h 517"/>
                <a:gd name="T42" fmla="*/ 313 w 708"/>
                <a:gd name="T43" fmla="*/ 269 h 517"/>
                <a:gd name="T44" fmla="*/ 262 w 708"/>
                <a:gd name="T45" fmla="*/ 217 h 517"/>
                <a:gd name="T46" fmla="*/ 307 w 708"/>
                <a:gd name="T47" fmla="*/ 172 h 517"/>
                <a:gd name="T48" fmla="*/ 307 w 708"/>
                <a:gd name="T49" fmla="*/ 130 h 517"/>
                <a:gd name="T50" fmla="*/ 265 w 708"/>
                <a:gd name="T51" fmla="*/ 130 h 517"/>
                <a:gd name="T52" fmla="*/ 219 w 708"/>
                <a:gd name="T53" fmla="*/ 175 h 517"/>
                <a:gd name="T54" fmla="*/ 104 w 708"/>
                <a:gd name="T55" fmla="*/ 60 h 517"/>
                <a:gd name="T56" fmla="*/ 647 w 708"/>
                <a:gd name="T57" fmla="*/ 60 h 517"/>
                <a:gd name="T58" fmla="*/ 488 w 708"/>
                <a:gd name="T59" fmla="*/ 444 h 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08" h="517">
                  <a:moveTo>
                    <a:pt x="678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20" y="0"/>
                    <a:pt x="9" y="7"/>
                    <a:pt x="4" y="19"/>
                  </a:cubicBezTo>
                  <a:cubicBezTo>
                    <a:pt x="0" y="30"/>
                    <a:pt x="2" y="43"/>
                    <a:pt x="11" y="51"/>
                  </a:cubicBezTo>
                  <a:cubicBezTo>
                    <a:pt x="467" y="508"/>
                    <a:pt x="467" y="508"/>
                    <a:pt x="467" y="508"/>
                  </a:cubicBezTo>
                  <a:cubicBezTo>
                    <a:pt x="473" y="514"/>
                    <a:pt x="480" y="517"/>
                    <a:pt x="488" y="517"/>
                  </a:cubicBezTo>
                  <a:cubicBezTo>
                    <a:pt x="488" y="517"/>
                    <a:pt x="488" y="517"/>
                    <a:pt x="488" y="517"/>
                  </a:cubicBezTo>
                  <a:cubicBezTo>
                    <a:pt x="496" y="517"/>
                    <a:pt x="504" y="514"/>
                    <a:pt x="510" y="508"/>
                  </a:cubicBezTo>
                  <a:cubicBezTo>
                    <a:pt x="637" y="381"/>
                    <a:pt x="708" y="211"/>
                    <a:pt x="708" y="30"/>
                  </a:cubicBezTo>
                  <a:cubicBezTo>
                    <a:pt x="708" y="22"/>
                    <a:pt x="705" y="15"/>
                    <a:pt x="699" y="9"/>
                  </a:cubicBezTo>
                  <a:cubicBezTo>
                    <a:pt x="694" y="3"/>
                    <a:pt x="686" y="0"/>
                    <a:pt x="678" y="0"/>
                  </a:cubicBezTo>
                  <a:close/>
                  <a:moveTo>
                    <a:pt x="488" y="444"/>
                  </a:moveTo>
                  <a:cubicBezTo>
                    <a:pt x="455" y="411"/>
                    <a:pt x="455" y="411"/>
                    <a:pt x="455" y="411"/>
                  </a:cubicBezTo>
                  <a:cubicBezTo>
                    <a:pt x="506" y="359"/>
                    <a:pt x="506" y="359"/>
                    <a:pt x="506" y="359"/>
                  </a:cubicBezTo>
                  <a:cubicBezTo>
                    <a:pt x="518" y="347"/>
                    <a:pt x="518" y="328"/>
                    <a:pt x="506" y="316"/>
                  </a:cubicBezTo>
                  <a:cubicBezTo>
                    <a:pt x="495" y="305"/>
                    <a:pt x="476" y="305"/>
                    <a:pt x="464" y="316"/>
                  </a:cubicBezTo>
                  <a:cubicBezTo>
                    <a:pt x="412" y="368"/>
                    <a:pt x="412" y="368"/>
                    <a:pt x="412" y="368"/>
                  </a:cubicBezTo>
                  <a:cubicBezTo>
                    <a:pt x="356" y="312"/>
                    <a:pt x="356" y="312"/>
                    <a:pt x="356" y="312"/>
                  </a:cubicBezTo>
                  <a:cubicBezTo>
                    <a:pt x="492" y="175"/>
                    <a:pt x="492" y="175"/>
                    <a:pt x="492" y="175"/>
                  </a:cubicBezTo>
                  <a:cubicBezTo>
                    <a:pt x="504" y="163"/>
                    <a:pt x="504" y="144"/>
                    <a:pt x="492" y="133"/>
                  </a:cubicBezTo>
                  <a:cubicBezTo>
                    <a:pt x="481" y="121"/>
                    <a:pt x="462" y="121"/>
                    <a:pt x="450" y="133"/>
                  </a:cubicBezTo>
                  <a:cubicBezTo>
                    <a:pt x="313" y="269"/>
                    <a:pt x="313" y="269"/>
                    <a:pt x="313" y="269"/>
                  </a:cubicBezTo>
                  <a:cubicBezTo>
                    <a:pt x="262" y="217"/>
                    <a:pt x="262" y="217"/>
                    <a:pt x="262" y="217"/>
                  </a:cubicBezTo>
                  <a:cubicBezTo>
                    <a:pt x="307" y="172"/>
                    <a:pt x="307" y="172"/>
                    <a:pt x="307" y="172"/>
                  </a:cubicBezTo>
                  <a:cubicBezTo>
                    <a:pt x="319" y="160"/>
                    <a:pt x="319" y="141"/>
                    <a:pt x="307" y="130"/>
                  </a:cubicBezTo>
                  <a:cubicBezTo>
                    <a:pt x="295" y="118"/>
                    <a:pt x="276" y="118"/>
                    <a:pt x="265" y="130"/>
                  </a:cubicBezTo>
                  <a:cubicBezTo>
                    <a:pt x="219" y="175"/>
                    <a:pt x="219" y="175"/>
                    <a:pt x="219" y="175"/>
                  </a:cubicBezTo>
                  <a:cubicBezTo>
                    <a:pt x="104" y="60"/>
                    <a:pt x="104" y="60"/>
                    <a:pt x="104" y="60"/>
                  </a:cubicBezTo>
                  <a:cubicBezTo>
                    <a:pt x="647" y="60"/>
                    <a:pt x="647" y="60"/>
                    <a:pt x="647" y="60"/>
                  </a:cubicBezTo>
                  <a:cubicBezTo>
                    <a:pt x="640" y="204"/>
                    <a:pt x="584" y="338"/>
                    <a:pt x="488" y="4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62" name="Freeform 30">
              <a:extLst>
                <a:ext uri="{FF2B5EF4-FFF2-40B4-BE49-F238E27FC236}">
                  <a16:creationId xmlns:a16="http://schemas.microsoft.com/office/drawing/2014/main" id="{37590FBA-8627-476F-A847-B88CE6D0653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73138" y="4991100"/>
              <a:ext cx="487362" cy="566738"/>
            </a:xfrm>
            <a:custGeom>
              <a:avLst/>
              <a:gdLst>
                <a:gd name="T0" fmla="*/ 676 w 1165"/>
                <a:gd name="T1" fmla="*/ 1353 h 1353"/>
                <a:gd name="T2" fmla="*/ 1153 w 1165"/>
                <a:gd name="T3" fmla="*/ 1156 h 1353"/>
                <a:gd name="T4" fmla="*/ 1153 w 1165"/>
                <a:gd name="T5" fmla="*/ 1113 h 1353"/>
                <a:gd name="T6" fmla="*/ 706 w 1165"/>
                <a:gd name="T7" fmla="*/ 665 h 1353"/>
                <a:gd name="T8" fmla="*/ 706 w 1165"/>
                <a:gd name="T9" fmla="*/ 30 h 1353"/>
                <a:gd name="T10" fmla="*/ 676 w 1165"/>
                <a:gd name="T11" fmla="*/ 0 h 1353"/>
                <a:gd name="T12" fmla="*/ 198 w 1165"/>
                <a:gd name="T13" fmla="*/ 198 h 1353"/>
                <a:gd name="T14" fmla="*/ 0 w 1165"/>
                <a:gd name="T15" fmla="*/ 677 h 1353"/>
                <a:gd name="T16" fmla="*/ 198 w 1165"/>
                <a:gd name="T17" fmla="*/ 1155 h 1353"/>
                <a:gd name="T18" fmla="*/ 676 w 1165"/>
                <a:gd name="T19" fmla="*/ 1353 h 1353"/>
                <a:gd name="T20" fmla="*/ 646 w 1165"/>
                <a:gd name="T21" fmla="*/ 61 h 1353"/>
                <a:gd name="T22" fmla="*/ 646 w 1165"/>
                <a:gd name="T23" fmla="*/ 661 h 1353"/>
                <a:gd name="T24" fmla="*/ 330 w 1165"/>
                <a:gd name="T25" fmla="*/ 862 h 1353"/>
                <a:gd name="T26" fmla="*/ 320 w 1165"/>
                <a:gd name="T27" fmla="*/ 904 h 1353"/>
                <a:gd name="T28" fmla="*/ 346 w 1165"/>
                <a:gd name="T29" fmla="*/ 918 h 1353"/>
                <a:gd name="T30" fmla="*/ 362 w 1165"/>
                <a:gd name="T31" fmla="*/ 913 h 1353"/>
                <a:gd name="T32" fmla="*/ 672 w 1165"/>
                <a:gd name="T33" fmla="*/ 716 h 1353"/>
                <a:gd name="T34" fmla="*/ 1089 w 1165"/>
                <a:gd name="T35" fmla="*/ 1134 h 1353"/>
                <a:gd name="T36" fmla="*/ 676 w 1165"/>
                <a:gd name="T37" fmla="*/ 1293 h 1353"/>
                <a:gd name="T38" fmla="*/ 60 w 1165"/>
                <a:gd name="T39" fmla="*/ 677 h 1353"/>
                <a:gd name="T40" fmla="*/ 646 w 1165"/>
                <a:gd name="T41" fmla="*/ 61 h 1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65" h="1353">
                  <a:moveTo>
                    <a:pt x="676" y="1353"/>
                  </a:moveTo>
                  <a:cubicBezTo>
                    <a:pt x="856" y="1353"/>
                    <a:pt x="1026" y="1283"/>
                    <a:pt x="1153" y="1156"/>
                  </a:cubicBezTo>
                  <a:cubicBezTo>
                    <a:pt x="1165" y="1144"/>
                    <a:pt x="1165" y="1125"/>
                    <a:pt x="1153" y="1113"/>
                  </a:cubicBezTo>
                  <a:cubicBezTo>
                    <a:pt x="706" y="665"/>
                    <a:pt x="706" y="665"/>
                    <a:pt x="706" y="665"/>
                  </a:cubicBezTo>
                  <a:cubicBezTo>
                    <a:pt x="706" y="30"/>
                    <a:pt x="706" y="30"/>
                    <a:pt x="706" y="30"/>
                  </a:cubicBezTo>
                  <a:cubicBezTo>
                    <a:pt x="706" y="14"/>
                    <a:pt x="692" y="0"/>
                    <a:pt x="676" y="0"/>
                  </a:cubicBezTo>
                  <a:cubicBezTo>
                    <a:pt x="495" y="0"/>
                    <a:pt x="326" y="71"/>
                    <a:pt x="198" y="198"/>
                  </a:cubicBezTo>
                  <a:cubicBezTo>
                    <a:pt x="70" y="326"/>
                    <a:pt x="0" y="496"/>
                    <a:pt x="0" y="677"/>
                  </a:cubicBezTo>
                  <a:cubicBezTo>
                    <a:pt x="0" y="858"/>
                    <a:pt x="70" y="1027"/>
                    <a:pt x="198" y="1155"/>
                  </a:cubicBezTo>
                  <a:cubicBezTo>
                    <a:pt x="326" y="1283"/>
                    <a:pt x="495" y="1353"/>
                    <a:pt x="676" y="1353"/>
                  </a:cubicBezTo>
                  <a:close/>
                  <a:moveTo>
                    <a:pt x="646" y="61"/>
                  </a:moveTo>
                  <a:cubicBezTo>
                    <a:pt x="646" y="661"/>
                    <a:pt x="646" y="661"/>
                    <a:pt x="646" y="661"/>
                  </a:cubicBezTo>
                  <a:cubicBezTo>
                    <a:pt x="330" y="862"/>
                    <a:pt x="330" y="862"/>
                    <a:pt x="330" y="862"/>
                  </a:cubicBezTo>
                  <a:cubicBezTo>
                    <a:pt x="316" y="871"/>
                    <a:pt x="311" y="890"/>
                    <a:pt x="320" y="904"/>
                  </a:cubicBezTo>
                  <a:cubicBezTo>
                    <a:pt x="326" y="913"/>
                    <a:pt x="336" y="918"/>
                    <a:pt x="346" y="918"/>
                  </a:cubicBezTo>
                  <a:cubicBezTo>
                    <a:pt x="351" y="918"/>
                    <a:pt x="357" y="916"/>
                    <a:pt x="362" y="913"/>
                  </a:cubicBezTo>
                  <a:cubicBezTo>
                    <a:pt x="672" y="716"/>
                    <a:pt x="672" y="716"/>
                    <a:pt x="672" y="716"/>
                  </a:cubicBezTo>
                  <a:cubicBezTo>
                    <a:pt x="1089" y="1134"/>
                    <a:pt x="1089" y="1134"/>
                    <a:pt x="1089" y="1134"/>
                  </a:cubicBezTo>
                  <a:cubicBezTo>
                    <a:pt x="976" y="1237"/>
                    <a:pt x="830" y="1293"/>
                    <a:pt x="676" y="1293"/>
                  </a:cubicBezTo>
                  <a:cubicBezTo>
                    <a:pt x="336" y="1293"/>
                    <a:pt x="60" y="1017"/>
                    <a:pt x="60" y="677"/>
                  </a:cubicBezTo>
                  <a:cubicBezTo>
                    <a:pt x="60" y="347"/>
                    <a:pt x="320" y="77"/>
                    <a:pt x="646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B1B868E2-2C8B-43B8-B1A5-C8C20F3F5E4A}"/>
              </a:ext>
            </a:extLst>
          </p:cNvPr>
          <p:cNvGrpSpPr/>
          <p:nvPr/>
        </p:nvGrpSpPr>
        <p:grpSpPr>
          <a:xfrm>
            <a:off x="6203317" y="4618209"/>
            <a:ext cx="327244" cy="327242"/>
            <a:chOff x="-5040313" y="522288"/>
            <a:chExt cx="5791201" cy="5791201"/>
          </a:xfrm>
          <a:solidFill>
            <a:schemeClr val="bg1"/>
          </a:solidFill>
        </p:grpSpPr>
        <p:sp>
          <p:nvSpPr>
            <p:cNvPr id="64" name="Freeform 34">
              <a:extLst>
                <a:ext uri="{FF2B5EF4-FFF2-40B4-BE49-F238E27FC236}">
                  <a16:creationId xmlns:a16="http://schemas.microsoft.com/office/drawing/2014/main" id="{AB7B7DD3-59AE-4F77-AFF2-52E1D560202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827338" y="1114426"/>
              <a:ext cx="2986088" cy="2986088"/>
            </a:xfrm>
            <a:custGeom>
              <a:avLst/>
              <a:gdLst>
                <a:gd name="T0" fmla="*/ 396 w 792"/>
                <a:gd name="T1" fmla="*/ 0 h 792"/>
                <a:gd name="T2" fmla="*/ 0 w 792"/>
                <a:gd name="T3" fmla="*/ 396 h 792"/>
                <a:gd name="T4" fmla="*/ 396 w 792"/>
                <a:gd name="T5" fmla="*/ 792 h 792"/>
                <a:gd name="T6" fmla="*/ 792 w 792"/>
                <a:gd name="T7" fmla="*/ 396 h 792"/>
                <a:gd name="T8" fmla="*/ 396 w 792"/>
                <a:gd name="T9" fmla="*/ 0 h 792"/>
                <a:gd name="T10" fmla="*/ 396 w 792"/>
                <a:gd name="T11" fmla="*/ 60 h 792"/>
                <a:gd name="T12" fmla="*/ 732 w 792"/>
                <a:gd name="T13" fmla="*/ 396 h 792"/>
                <a:gd name="T14" fmla="*/ 396 w 792"/>
                <a:gd name="T15" fmla="*/ 732 h 792"/>
                <a:gd name="T16" fmla="*/ 60 w 792"/>
                <a:gd name="T17" fmla="*/ 396 h 792"/>
                <a:gd name="T18" fmla="*/ 396 w 792"/>
                <a:gd name="T19" fmla="*/ 60 h 792"/>
                <a:gd name="T20" fmla="*/ 396 w 792"/>
                <a:gd name="T21" fmla="*/ 60 h 792"/>
                <a:gd name="T22" fmla="*/ 396 w 792"/>
                <a:gd name="T23" fmla="*/ 60 h 7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92" h="792">
                  <a:moveTo>
                    <a:pt x="396" y="0"/>
                  </a:moveTo>
                  <a:cubicBezTo>
                    <a:pt x="178" y="0"/>
                    <a:pt x="0" y="178"/>
                    <a:pt x="0" y="396"/>
                  </a:cubicBezTo>
                  <a:cubicBezTo>
                    <a:pt x="0" y="614"/>
                    <a:pt x="178" y="792"/>
                    <a:pt x="396" y="792"/>
                  </a:cubicBezTo>
                  <a:cubicBezTo>
                    <a:pt x="614" y="792"/>
                    <a:pt x="792" y="614"/>
                    <a:pt x="792" y="396"/>
                  </a:cubicBezTo>
                  <a:cubicBezTo>
                    <a:pt x="792" y="178"/>
                    <a:pt x="614" y="0"/>
                    <a:pt x="396" y="0"/>
                  </a:cubicBezTo>
                  <a:close/>
                  <a:moveTo>
                    <a:pt x="396" y="60"/>
                  </a:moveTo>
                  <a:cubicBezTo>
                    <a:pt x="581" y="60"/>
                    <a:pt x="732" y="211"/>
                    <a:pt x="732" y="396"/>
                  </a:cubicBezTo>
                  <a:cubicBezTo>
                    <a:pt x="732" y="581"/>
                    <a:pt x="581" y="732"/>
                    <a:pt x="396" y="732"/>
                  </a:cubicBezTo>
                  <a:cubicBezTo>
                    <a:pt x="211" y="732"/>
                    <a:pt x="60" y="581"/>
                    <a:pt x="60" y="396"/>
                  </a:cubicBezTo>
                  <a:cubicBezTo>
                    <a:pt x="60" y="211"/>
                    <a:pt x="211" y="60"/>
                    <a:pt x="396" y="60"/>
                  </a:cubicBezTo>
                  <a:close/>
                  <a:moveTo>
                    <a:pt x="396" y="60"/>
                  </a:moveTo>
                  <a:cubicBezTo>
                    <a:pt x="396" y="60"/>
                    <a:pt x="396" y="60"/>
                    <a:pt x="396" y="6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65" name="Freeform 35">
              <a:extLst>
                <a:ext uri="{FF2B5EF4-FFF2-40B4-BE49-F238E27FC236}">
                  <a16:creationId xmlns:a16="http://schemas.microsoft.com/office/drawing/2014/main" id="{2552A673-1CCB-4212-9383-233EFD7688B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068512" y="1630363"/>
              <a:ext cx="1470025" cy="490538"/>
            </a:xfrm>
            <a:custGeom>
              <a:avLst/>
              <a:gdLst>
                <a:gd name="T0" fmla="*/ 378 w 390"/>
                <a:gd name="T1" fmla="*/ 76 h 130"/>
                <a:gd name="T2" fmla="*/ 378 w 390"/>
                <a:gd name="T3" fmla="*/ 119 h 130"/>
                <a:gd name="T4" fmla="*/ 335 w 390"/>
                <a:gd name="T5" fmla="*/ 119 h 130"/>
                <a:gd name="T6" fmla="*/ 195 w 390"/>
                <a:gd name="T7" fmla="*/ 60 h 130"/>
                <a:gd name="T8" fmla="*/ 55 w 390"/>
                <a:gd name="T9" fmla="*/ 119 h 130"/>
                <a:gd name="T10" fmla="*/ 33 w 390"/>
                <a:gd name="T11" fmla="*/ 127 h 130"/>
                <a:gd name="T12" fmla="*/ 12 w 390"/>
                <a:gd name="T13" fmla="*/ 119 h 130"/>
                <a:gd name="T14" fmla="*/ 12 w 390"/>
                <a:gd name="T15" fmla="*/ 76 h 130"/>
                <a:gd name="T16" fmla="*/ 195 w 390"/>
                <a:gd name="T17" fmla="*/ 0 h 130"/>
                <a:gd name="T18" fmla="*/ 378 w 390"/>
                <a:gd name="T19" fmla="*/ 76 h 130"/>
                <a:gd name="T20" fmla="*/ 378 w 390"/>
                <a:gd name="T21" fmla="*/ 76 h 130"/>
                <a:gd name="T22" fmla="*/ 378 w 390"/>
                <a:gd name="T23" fmla="*/ 76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90" h="130">
                  <a:moveTo>
                    <a:pt x="378" y="76"/>
                  </a:moveTo>
                  <a:cubicBezTo>
                    <a:pt x="390" y="88"/>
                    <a:pt x="390" y="107"/>
                    <a:pt x="378" y="119"/>
                  </a:cubicBezTo>
                  <a:cubicBezTo>
                    <a:pt x="366" y="130"/>
                    <a:pt x="347" y="130"/>
                    <a:pt x="335" y="119"/>
                  </a:cubicBezTo>
                  <a:cubicBezTo>
                    <a:pt x="298" y="81"/>
                    <a:pt x="248" y="60"/>
                    <a:pt x="195" y="60"/>
                  </a:cubicBezTo>
                  <a:cubicBezTo>
                    <a:pt x="142" y="60"/>
                    <a:pt x="92" y="81"/>
                    <a:pt x="55" y="119"/>
                  </a:cubicBezTo>
                  <a:cubicBezTo>
                    <a:pt x="49" y="124"/>
                    <a:pt x="41" y="127"/>
                    <a:pt x="33" y="127"/>
                  </a:cubicBezTo>
                  <a:cubicBezTo>
                    <a:pt x="26" y="127"/>
                    <a:pt x="18" y="124"/>
                    <a:pt x="12" y="119"/>
                  </a:cubicBezTo>
                  <a:cubicBezTo>
                    <a:pt x="0" y="107"/>
                    <a:pt x="0" y="88"/>
                    <a:pt x="12" y="76"/>
                  </a:cubicBezTo>
                  <a:cubicBezTo>
                    <a:pt x="61" y="27"/>
                    <a:pt x="126" y="0"/>
                    <a:pt x="195" y="0"/>
                  </a:cubicBezTo>
                  <a:cubicBezTo>
                    <a:pt x="264" y="0"/>
                    <a:pt x="329" y="27"/>
                    <a:pt x="378" y="76"/>
                  </a:cubicBezTo>
                  <a:close/>
                  <a:moveTo>
                    <a:pt x="378" y="76"/>
                  </a:moveTo>
                  <a:cubicBezTo>
                    <a:pt x="378" y="76"/>
                    <a:pt x="378" y="76"/>
                    <a:pt x="378" y="76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66" name="Freeform 36">
              <a:extLst>
                <a:ext uri="{FF2B5EF4-FFF2-40B4-BE49-F238E27FC236}">
                  <a16:creationId xmlns:a16="http://schemas.microsoft.com/office/drawing/2014/main" id="{70128A0B-921E-4620-88AE-408DD0F23C5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040313" y="574676"/>
              <a:ext cx="5791201" cy="5738813"/>
            </a:xfrm>
            <a:custGeom>
              <a:avLst/>
              <a:gdLst>
                <a:gd name="T0" fmla="*/ 0 w 1536"/>
                <a:gd name="T1" fmla="*/ 1395 h 1522"/>
                <a:gd name="T2" fmla="*/ 37 w 1536"/>
                <a:gd name="T3" fmla="*/ 1485 h 1522"/>
                <a:gd name="T4" fmla="*/ 127 w 1536"/>
                <a:gd name="T5" fmla="*/ 1522 h 1522"/>
                <a:gd name="T6" fmla="*/ 216 w 1536"/>
                <a:gd name="T7" fmla="*/ 1485 h 1522"/>
                <a:gd name="T8" fmla="*/ 577 w 1536"/>
                <a:gd name="T9" fmla="*/ 1124 h 1522"/>
                <a:gd name="T10" fmla="*/ 631 w 1536"/>
                <a:gd name="T11" fmla="*/ 1139 h 1522"/>
                <a:gd name="T12" fmla="*/ 707 w 1536"/>
                <a:gd name="T13" fmla="*/ 1107 h 1522"/>
                <a:gd name="T14" fmla="*/ 766 w 1536"/>
                <a:gd name="T15" fmla="*/ 1048 h 1522"/>
                <a:gd name="T16" fmla="*/ 983 w 1536"/>
                <a:gd name="T17" fmla="*/ 1092 h 1522"/>
                <a:gd name="T18" fmla="*/ 1536 w 1536"/>
                <a:gd name="T19" fmla="*/ 539 h 1522"/>
                <a:gd name="T20" fmla="*/ 1124 w 1536"/>
                <a:gd name="T21" fmla="*/ 4 h 1522"/>
                <a:gd name="T22" fmla="*/ 1088 w 1536"/>
                <a:gd name="T23" fmla="*/ 26 h 1522"/>
                <a:gd name="T24" fmla="*/ 1109 w 1536"/>
                <a:gd name="T25" fmla="*/ 62 h 1522"/>
                <a:gd name="T26" fmla="*/ 1476 w 1536"/>
                <a:gd name="T27" fmla="*/ 539 h 1522"/>
                <a:gd name="T28" fmla="*/ 983 w 1536"/>
                <a:gd name="T29" fmla="*/ 1032 h 1522"/>
                <a:gd name="T30" fmla="*/ 490 w 1536"/>
                <a:gd name="T31" fmla="*/ 539 h 1522"/>
                <a:gd name="T32" fmla="*/ 857 w 1536"/>
                <a:gd name="T33" fmla="*/ 62 h 1522"/>
                <a:gd name="T34" fmla="*/ 878 w 1536"/>
                <a:gd name="T35" fmla="*/ 26 h 1522"/>
                <a:gd name="T36" fmla="*/ 841 w 1536"/>
                <a:gd name="T37" fmla="*/ 4 h 1522"/>
                <a:gd name="T38" fmla="*/ 430 w 1536"/>
                <a:gd name="T39" fmla="*/ 539 h 1522"/>
                <a:gd name="T40" fmla="*/ 474 w 1536"/>
                <a:gd name="T41" fmla="*/ 756 h 1522"/>
                <a:gd name="T42" fmla="*/ 415 w 1536"/>
                <a:gd name="T43" fmla="*/ 815 h 1522"/>
                <a:gd name="T44" fmla="*/ 398 w 1536"/>
                <a:gd name="T45" fmla="*/ 945 h 1522"/>
                <a:gd name="T46" fmla="*/ 37 w 1536"/>
                <a:gd name="T47" fmla="*/ 1306 h 1522"/>
                <a:gd name="T48" fmla="*/ 0 w 1536"/>
                <a:gd name="T49" fmla="*/ 1395 h 1522"/>
                <a:gd name="T50" fmla="*/ 597 w 1536"/>
                <a:gd name="T51" fmla="*/ 1065 h 1522"/>
                <a:gd name="T52" fmla="*/ 457 w 1536"/>
                <a:gd name="T53" fmla="*/ 925 h 1522"/>
                <a:gd name="T54" fmla="*/ 457 w 1536"/>
                <a:gd name="T55" fmla="*/ 858 h 1522"/>
                <a:gd name="T56" fmla="*/ 502 w 1536"/>
                <a:gd name="T57" fmla="*/ 813 h 1522"/>
                <a:gd name="T58" fmla="*/ 709 w 1536"/>
                <a:gd name="T59" fmla="*/ 1020 h 1522"/>
                <a:gd name="T60" fmla="*/ 664 w 1536"/>
                <a:gd name="T61" fmla="*/ 1065 h 1522"/>
                <a:gd name="T62" fmla="*/ 597 w 1536"/>
                <a:gd name="T63" fmla="*/ 1065 h 1522"/>
                <a:gd name="T64" fmla="*/ 60 w 1536"/>
                <a:gd name="T65" fmla="*/ 1395 h 1522"/>
                <a:gd name="T66" fmla="*/ 80 w 1536"/>
                <a:gd name="T67" fmla="*/ 1348 h 1522"/>
                <a:gd name="T68" fmla="*/ 437 w 1536"/>
                <a:gd name="T69" fmla="*/ 990 h 1522"/>
                <a:gd name="T70" fmla="*/ 532 w 1536"/>
                <a:gd name="T71" fmla="*/ 1085 h 1522"/>
                <a:gd name="T72" fmla="*/ 174 w 1536"/>
                <a:gd name="T73" fmla="*/ 1442 h 1522"/>
                <a:gd name="T74" fmla="*/ 127 w 1536"/>
                <a:gd name="T75" fmla="*/ 1462 h 1522"/>
                <a:gd name="T76" fmla="*/ 80 w 1536"/>
                <a:gd name="T77" fmla="*/ 1442 h 1522"/>
                <a:gd name="T78" fmla="*/ 60 w 1536"/>
                <a:gd name="T79" fmla="*/ 1395 h 1522"/>
                <a:gd name="T80" fmla="*/ 60 w 1536"/>
                <a:gd name="T81" fmla="*/ 1395 h 1522"/>
                <a:gd name="T82" fmla="*/ 60 w 1536"/>
                <a:gd name="T83" fmla="*/ 1395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536" h="1522">
                  <a:moveTo>
                    <a:pt x="0" y="1395"/>
                  </a:moveTo>
                  <a:cubicBezTo>
                    <a:pt x="0" y="1429"/>
                    <a:pt x="13" y="1461"/>
                    <a:pt x="37" y="1485"/>
                  </a:cubicBezTo>
                  <a:cubicBezTo>
                    <a:pt x="61" y="1509"/>
                    <a:pt x="93" y="1522"/>
                    <a:pt x="127" y="1522"/>
                  </a:cubicBezTo>
                  <a:cubicBezTo>
                    <a:pt x="161" y="1522"/>
                    <a:pt x="193" y="1509"/>
                    <a:pt x="216" y="1485"/>
                  </a:cubicBezTo>
                  <a:cubicBezTo>
                    <a:pt x="577" y="1124"/>
                    <a:pt x="577" y="1124"/>
                    <a:pt x="577" y="1124"/>
                  </a:cubicBezTo>
                  <a:cubicBezTo>
                    <a:pt x="593" y="1134"/>
                    <a:pt x="612" y="1139"/>
                    <a:pt x="631" y="1139"/>
                  </a:cubicBezTo>
                  <a:cubicBezTo>
                    <a:pt x="658" y="1139"/>
                    <a:pt x="686" y="1128"/>
                    <a:pt x="707" y="1107"/>
                  </a:cubicBezTo>
                  <a:cubicBezTo>
                    <a:pt x="766" y="1048"/>
                    <a:pt x="766" y="1048"/>
                    <a:pt x="766" y="1048"/>
                  </a:cubicBezTo>
                  <a:cubicBezTo>
                    <a:pt x="833" y="1076"/>
                    <a:pt x="906" y="1092"/>
                    <a:pt x="983" y="1092"/>
                  </a:cubicBezTo>
                  <a:cubicBezTo>
                    <a:pt x="1288" y="1092"/>
                    <a:pt x="1536" y="844"/>
                    <a:pt x="1536" y="539"/>
                  </a:cubicBezTo>
                  <a:cubicBezTo>
                    <a:pt x="1536" y="288"/>
                    <a:pt x="1367" y="68"/>
                    <a:pt x="1124" y="4"/>
                  </a:cubicBezTo>
                  <a:cubicBezTo>
                    <a:pt x="1108" y="0"/>
                    <a:pt x="1092" y="10"/>
                    <a:pt x="1088" y="26"/>
                  </a:cubicBezTo>
                  <a:cubicBezTo>
                    <a:pt x="1084" y="42"/>
                    <a:pt x="1093" y="58"/>
                    <a:pt x="1109" y="62"/>
                  </a:cubicBezTo>
                  <a:cubicBezTo>
                    <a:pt x="1325" y="119"/>
                    <a:pt x="1476" y="315"/>
                    <a:pt x="1476" y="539"/>
                  </a:cubicBezTo>
                  <a:cubicBezTo>
                    <a:pt x="1476" y="811"/>
                    <a:pt x="1255" y="1032"/>
                    <a:pt x="983" y="1032"/>
                  </a:cubicBezTo>
                  <a:cubicBezTo>
                    <a:pt x="711" y="1032"/>
                    <a:pt x="490" y="811"/>
                    <a:pt x="490" y="539"/>
                  </a:cubicBezTo>
                  <a:cubicBezTo>
                    <a:pt x="490" y="315"/>
                    <a:pt x="641" y="119"/>
                    <a:pt x="857" y="62"/>
                  </a:cubicBezTo>
                  <a:cubicBezTo>
                    <a:pt x="873" y="58"/>
                    <a:pt x="882" y="42"/>
                    <a:pt x="878" y="26"/>
                  </a:cubicBezTo>
                  <a:cubicBezTo>
                    <a:pt x="874" y="10"/>
                    <a:pt x="857" y="0"/>
                    <a:pt x="841" y="4"/>
                  </a:cubicBezTo>
                  <a:cubicBezTo>
                    <a:pt x="599" y="68"/>
                    <a:pt x="430" y="288"/>
                    <a:pt x="430" y="539"/>
                  </a:cubicBezTo>
                  <a:cubicBezTo>
                    <a:pt x="430" y="616"/>
                    <a:pt x="446" y="689"/>
                    <a:pt x="474" y="756"/>
                  </a:cubicBezTo>
                  <a:cubicBezTo>
                    <a:pt x="415" y="815"/>
                    <a:pt x="415" y="815"/>
                    <a:pt x="415" y="815"/>
                  </a:cubicBezTo>
                  <a:cubicBezTo>
                    <a:pt x="380" y="851"/>
                    <a:pt x="374" y="904"/>
                    <a:pt x="398" y="945"/>
                  </a:cubicBezTo>
                  <a:cubicBezTo>
                    <a:pt x="37" y="1306"/>
                    <a:pt x="37" y="1306"/>
                    <a:pt x="37" y="1306"/>
                  </a:cubicBezTo>
                  <a:cubicBezTo>
                    <a:pt x="13" y="1329"/>
                    <a:pt x="0" y="1361"/>
                    <a:pt x="0" y="1395"/>
                  </a:cubicBezTo>
                  <a:close/>
                  <a:moveTo>
                    <a:pt x="597" y="1065"/>
                  </a:moveTo>
                  <a:cubicBezTo>
                    <a:pt x="457" y="925"/>
                    <a:pt x="457" y="925"/>
                    <a:pt x="457" y="925"/>
                  </a:cubicBezTo>
                  <a:cubicBezTo>
                    <a:pt x="439" y="906"/>
                    <a:pt x="439" y="876"/>
                    <a:pt x="457" y="858"/>
                  </a:cubicBezTo>
                  <a:cubicBezTo>
                    <a:pt x="502" y="813"/>
                    <a:pt x="502" y="813"/>
                    <a:pt x="502" y="813"/>
                  </a:cubicBezTo>
                  <a:cubicBezTo>
                    <a:pt x="552" y="899"/>
                    <a:pt x="623" y="970"/>
                    <a:pt x="709" y="1020"/>
                  </a:cubicBezTo>
                  <a:cubicBezTo>
                    <a:pt x="664" y="1065"/>
                    <a:pt x="664" y="1065"/>
                    <a:pt x="664" y="1065"/>
                  </a:cubicBezTo>
                  <a:cubicBezTo>
                    <a:pt x="646" y="1083"/>
                    <a:pt x="616" y="1083"/>
                    <a:pt x="597" y="1065"/>
                  </a:cubicBezTo>
                  <a:close/>
                  <a:moveTo>
                    <a:pt x="60" y="1395"/>
                  </a:moveTo>
                  <a:cubicBezTo>
                    <a:pt x="60" y="1377"/>
                    <a:pt x="67" y="1361"/>
                    <a:pt x="80" y="1348"/>
                  </a:cubicBezTo>
                  <a:cubicBezTo>
                    <a:pt x="437" y="990"/>
                    <a:pt x="437" y="990"/>
                    <a:pt x="437" y="990"/>
                  </a:cubicBezTo>
                  <a:cubicBezTo>
                    <a:pt x="532" y="1085"/>
                    <a:pt x="532" y="1085"/>
                    <a:pt x="532" y="1085"/>
                  </a:cubicBezTo>
                  <a:cubicBezTo>
                    <a:pt x="174" y="1442"/>
                    <a:pt x="174" y="1442"/>
                    <a:pt x="174" y="1442"/>
                  </a:cubicBezTo>
                  <a:cubicBezTo>
                    <a:pt x="161" y="1455"/>
                    <a:pt x="145" y="1462"/>
                    <a:pt x="127" y="1462"/>
                  </a:cubicBezTo>
                  <a:cubicBezTo>
                    <a:pt x="109" y="1462"/>
                    <a:pt x="92" y="1455"/>
                    <a:pt x="80" y="1442"/>
                  </a:cubicBezTo>
                  <a:cubicBezTo>
                    <a:pt x="67" y="1430"/>
                    <a:pt x="60" y="1413"/>
                    <a:pt x="60" y="1395"/>
                  </a:cubicBezTo>
                  <a:close/>
                  <a:moveTo>
                    <a:pt x="60" y="1395"/>
                  </a:moveTo>
                  <a:cubicBezTo>
                    <a:pt x="60" y="1395"/>
                    <a:pt x="60" y="1395"/>
                    <a:pt x="60" y="1395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67" name="Freeform 37">
              <a:extLst>
                <a:ext uri="{FF2B5EF4-FFF2-40B4-BE49-F238E27FC236}">
                  <a16:creationId xmlns:a16="http://schemas.microsoft.com/office/drawing/2014/main" id="{6CA07A21-A566-4F8D-AA97-B213F9578BE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447800" y="522288"/>
              <a:ext cx="227013" cy="227013"/>
            </a:xfrm>
            <a:custGeom>
              <a:avLst/>
              <a:gdLst>
                <a:gd name="T0" fmla="*/ 30 w 60"/>
                <a:gd name="T1" fmla="*/ 60 h 60"/>
                <a:gd name="T2" fmla="*/ 9 w 60"/>
                <a:gd name="T3" fmla="*/ 51 h 60"/>
                <a:gd name="T4" fmla="*/ 0 w 60"/>
                <a:gd name="T5" fmla="*/ 30 h 60"/>
                <a:gd name="T6" fmla="*/ 9 w 60"/>
                <a:gd name="T7" fmla="*/ 9 h 60"/>
                <a:gd name="T8" fmla="*/ 30 w 60"/>
                <a:gd name="T9" fmla="*/ 0 h 60"/>
                <a:gd name="T10" fmla="*/ 51 w 60"/>
                <a:gd name="T11" fmla="*/ 9 h 60"/>
                <a:gd name="T12" fmla="*/ 60 w 60"/>
                <a:gd name="T13" fmla="*/ 30 h 60"/>
                <a:gd name="T14" fmla="*/ 51 w 60"/>
                <a:gd name="T15" fmla="*/ 51 h 60"/>
                <a:gd name="T16" fmla="*/ 30 w 60"/>
                <a:gd name="T17" fmla="*/ 60 h 60"/>
                <a:gd name="T18" fmla="*/ 30 w 60"/>
                <a:gd name="T19" fmla="*/ 60 h 60"/>
                <a:gd name="T20" fmla="*/ 30 w 60"/>
                <a:gd name="T21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0" h="60">
                  <a:moveTo>
                    <a:pt x="30" y="60"/>
                  </a:moveTo>
                  <a:cubicBezTo>
                    <a:pt x="22" y="60"/>
                    <a:pt x="14" y="57"/>
                    <a:pt x="9" y="51"/>
                  </a:cubicBezTo>
                  <a:cubicBezTo>
                    <a:pt x="3" y="46"/>
                    <a:pt x="0" y="38"/>
                    <a:pt x="0" y="30"/>
                  </a:cubicBezTo>
                  <a:cubicBezTo>
                    <a:pt x="0" y="22"/>
                    <a:pt x="3" y="14"/>
                    <a:pt x="9" y="9"/>
                  </a:cubicBezTo>
                  <a:cubicBezTo>
                    <a:pt x="14" y="3"/>
                    <a:pt x="22" y="0"/>
                    <a:pt x="30" y="0"/>
                  </a:cubicBezTo>
                  <a:cubicBezTo>
                    <a:pt x="38" y="0"/>
                    <a:pt x="46" y="3"/>
                    <a:pt x="51" y="9"/>
                  </a:cubicBezTo>
                  <a:cubicBezTo>
                    <a:pt x="57" y="14"/>
                    <a:pt x="60" y="22"/>
                    <a:pt x="60" y="30"/>
                  </a:cubicBezTo>
                  <a:cubicBezTo>
                    <a:pt x="60" y="38"/>
                    <a:pt x="57" y="46"/>
                    <a:pt x="51" y="51"/>
                  </a:cubicBezTo>
                  <a:cubicBezTo>
                    <a:pt x="46" y="57"/>
                    <a:pt x="38" y="60"/>
                    <a:pt x="30" y="60"/>
                  </a:cubicBezTo>
                  <a:close/>
                  <a:moveTo>
                    <a:pt x="30" y="60"/>
                  </a:moveTo>
                  <a:cubicBezTo>
                    <a:pt x="30" y="60"/>
                    <a:pt x="30" y="60"/>
                    <a:pt x="30" y="6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</p:grpSp>
      <p:sp>
        <p:nvSpPr>
          <p:cNvPr id="68" name="TextBox 67">
            <a:extLst>
              <a:ext uri="{FF2B5EF4-FFF2-40B4-BE49-F238E27FC236}">
                <a16:creationId xmlns:a16="http://schemas.microsoft.com/office/drawing/2014/main" id="{139D4BD6-CD61-417C-9924-AF5B83739C17}"/>
              </a:ext>
            </a:extLst>
          </p:cNvPr>
          <p:cNvSpPr txBox="1"/>
          <p:nvPr/>
        </p:nvSpPr>
        <p:spPr>
          <a:xfrm>
            <a:off x="6759492" y="1470595"/>
            <a:ext cx="1338508" cy="307777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r>
              <a:rPr lang="en-US" sz="20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Calibri Light" charset="0"/>
                <a:cs typeface="Segoe UI" panose="020B0502040204020203" pitchFamily="34" charset="0"/>
              </a:rPr>
              <a:t>Click on </a:t>
            </a:r>
            <a:r>
              <a:rPr lang="en-US" sz="20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Calibri Light" charset="0"/>
                <a:cs typeface="Segoe UI" panose="020B0502040204020203" pitchFamily="34" charset="0"/>
                <a:hlinkClick r:id="rId4"/>
              </a:rPr>
              <a:t>GO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Calibri Light" charset="0"/>
              <a:cs typeface="Segoe UI" panose="020B0502040204020203" pitchFamily="34" charset="0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AD35C536-EC12-4B1E-B327-ED0FF2CF2EEA}"/>
              </a:ext>
            </a:extLst>
          </p:cNvPr>
          <p:cNvSpPr txBox="1"/>
          <p:nvPr/>
        </p:nvSpPr>
        <p:spPr>
          <a:xfrm>
            <a:off x="6481200" y="5499997"/>
            <a:ext cx="3666132" cy="615553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r>
              <a:rPr lang="en-US" sz="2000" dirty="0">
                <a:latin typeface="Segoe UI" panose="020B0502040204020203" pitchFamily="34" charset="0"/>
              </a:rPr>
              <a:t>Click and Create Dev Space &amp;</a:t>
            </a:r>
          </a:p>
          <a:p>
            <a:r>
              <a:rPr lang="en-US" sz="2000" dirty="0">
                <a:latin typeface="Segoe UI" panose="020B0502040204020203" pitchFamily="34" charset="0"/>
              </a:rPr>
              <a:t> choose Fiori as Dev Space Type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E6E50298-77AB-4717-ACA5-9DB8BADE0FBF}"/>
              </a:ext>
            </a:extLst>
          </p:cNvPr>
          <p:cNvSpPr txBox="1"/>
          <p:nvPr/>
        </p:nvSpPr>
        <p:spPr>
          <a:xfrm>
            <a:off x="7175129" y="2523044"/>
            <a:ext cx="2703497" cy="307777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r>
              <a:rPr lang="en-US" sz="2000" dirty="0">
                <a:latin typeface="Segoe UI" panose="020B0502040204020203" pitchFamily="34" charset="0"/>
              </a:rPr>
              <a:t>Create free trial account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A0364C0-C5A4-4D8C-BF18-E742FF0BB463}"/>
              </a:ext>
            </a:extLst>
          </p:cNvPr>
          <p:cNvSpPr txBox="1"/>
          <p:nvPr/>
        </p:nvSpPr>
        <p:spPr>
          <a:xfrm>
            <a:off x="6910089" y="4614689"/>
            <a:ext cx="3671005" cy="307777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r>
              <a:rPr lang="en-US" sz="2000" dirty="0">
                <a:latin typeface="Segoe UI" panose="020B0502040204020203" pitchFamily="34" charset="0"/>
              </a:rPr>
              <a:t>On main screen you will see BAS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Calibri Light" charset="0"/>
              <a:cs typeface="Segoe UI" panose="020B0502040204020203" pitchFamily="34" charset="0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FDE1EF55-4A64-4155-8BFE-1338EF03D6AA}"/>
              </a:ext>
            </a:extLst>
          </p:cNvPr>
          <p:cNvSpPr txBox="1"/>
          <p:nvPr/>
        </p:nvSpPr>
        <p:spPr>
          <a:xfrm>
            <a:off x="7263481" y="3400236"/>
            <a:ext cx="3125664" cy="923330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r>
              <a:rPr lang="en-US" sz="2000" dirty="0">
                <a:latin typeface="Segoe UI" panose="020B0502040204020203" pitchFamily="34" charset="0"/>
              </a:rPr>
              <a:t>Launch your cloud platform</a:t>
            </a:r>
          </a:p>
          <a:p>
            <a:r>
              <a:rPr lang="en-US" sz="2000" dirty="0">
                <a:latin typeface="Segoe UI" panose="020B0502040204020203" pitchFamily="34" charset="0"/>
              </a:rPr>
              <a:t> trial cockpit - </a:t>
            </a:r>
            <a:r>
              <a:rPr lang="en-US" sz="2000" dirty="0">
                <a:latin typeface="Segoe UI" panose="020B0502040204020203" pitchFamily="34" charset="0"/>
                <a:hlinkClick r:id="rId5"/>
              </a:rPr>
              <a:t>Click</a:t>
            </a:r>
            <a:br>
              <a:rPr lang="en-US" sz="2000" dirty="0">
                <a:latin typeface="Segoe UI" panose="020B0502040204020203" pitchFamily="34" charset="0"/>
              </a:rPr>
            </a:b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Calibri Light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2436740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id="{E326B370-DC08-4FA5-85F8-AF9E375072F8}"/>
              </a:ext>
            </a:extLst>
          </p:cNvPr>
          <p:cNvSpPr/>
          <p:nvPr/>
        </p:nvSpPr>
        <p:spPr>
          <a:xfrm>
            <a:off x="23092" y="-1878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0"/>
              </a:rPr>
              <a:t>Create Fiori App on top of CDS in BAS</a:t>
            </a: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93812" y="899428"/>
            <a:ext cx="705678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  <a:latin typeface="arial" panose="020B0604020202020204" pitchFamily="34" charset="0"/>
              </a:rPr>
              <a:t>Open Business Application Studio ( BAS )</a:t>
            </a:r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859" y="1310885"/>
            <a:ext cx="10400000" cy="5196190"/>
          </a:xfrm>
          <a:prstGeom prst="rect">
            <a:avLst/>
          </a:prstGeom>
        </p:spPr>
      </p:pic>
      <p:sp>
        <p:nvSpPr>
          <p:cNvPr id="8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470676" y="6472169"/>
            <a:ext cx="367971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>
                <a:solidFill>
                  <a:schemeClr val="bg1"/>
                </a:solidFill>
                <a:latin typeface="Calibri" panose="020F0502020204030204"/>
              </a:rPr>
              <a:t>Anubhav Oberoy &amp; Shubham Singh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05182603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id="{E326B370-DC08-4FA5-85F8-AF9E375072F8}"/>
              </a:ext>
            </a:extLst>
          </p:cNvPr>
          <p:cNvSpPr/>
          <p:nvPr/>
        </p:nvSpPr>
        <p:spPr>
          <a:xfrm>
            <a:off x="23092" y="-1878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0"/>
              </a:rPr>
              <a:t>Result : Sales Order Processing App (1)</a:t>
            </a: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953" y="1858865"/>
            <a:ext cx="8057143" cy="396190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 bwMode="gray">
          <a:xfrm>
            <a:off x="9029438" y="4518516"/>
            <a:ext cx="2962244" cy="704848"/>
          </a:xfrm>
          <a:prstGeom prst="rect">
            <a:avLst/>
          </a:prstGeom>
          <a:solidFill>
            <a:schemeClr val="accent2">
              <a:lumMod val="50000"/>
            </a:schemeClr>
          </a:solidFill>
          <a:ln w="635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algn="ctr" defTabSz="914400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kern="0" dirty="0">
                <a:solidFill>
                  <a:schemeClr val="bg1"/>
                </a:solidFill>
                <a:ea typeface="Arial Unicode MS" pitchFamily="34" charset="-128"/>
                <a:cs typeface="Arial Unicode MS" pitchFamily="34" charset="-128"/>
              </a:rPr>
              <a:t>CDS NAME</a:t>
            </a:r>
          </a:p>
        </p:txBody>
      </p:sp>
      <p:sp>
        <p:nvSpPr>
          <p:cNvPr id="8" name="Right Arrow 7"/>
          <p:cNvSpPr/>
          <p:nvPr/>
        </p:nvSpPr>
        <p:spPr bwMode="gray">
          <a:xfrm flipH="1">
            <a:off x="8427009" y="4722485"/>
            <a:ext cx="587234" cy="295275"/>
          </a:xfrm>
          <a:prstGeom prst="rightArrow">
            <a:avLst/>
          </a:prstGeom>
          <a:solidFill>
            <a:schemeClr val="accent2">
              <a:lumMod val="75000"/>
            </a:schemeClr>
          </a:solidFill>
          <a:ln w="635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algn="ctr" defTabSz="914400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US" kern="0" dirty="0">
              <a:solidFill>
                <a:schemeClr val="bg1"/>
              </a:solidFill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2672" y="908720"/>
            <a:ext cx="1126434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Create Project with Template in BAS (Business Application Studio).</a:t>
            </a:r>
          </a:p>
          <a:p>
            <a:r>
              <a:rPr lang="en-US" sz="1800" dirty="0">
                <a:solidFill>
                  <a:schemeClr val="bg1"/>
                </a:solidFill>
              </a:rPr>
              <a:t>Insert system information (S/4HANA System).</a:t>
            </a:r>
          </a:p>
          <a:p>
            <a:r>
              <a:rPr lang="en-US" sz="1800" dirty="0">
                <a:solidFill>
                  <a:schemeClr val="bg1"/>
                </a:solidFill>
              </a:rPr>
              <a:t>Insert CDS name and continue……</a:t>
            </a:r>
          </a:p>
        </p:txBody>
      </p:sp>
      <p:sp>
        <p:nvSpPr>
          <p:cNvPr id="10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470676" y="6472169"/>
            <a:ext cx="367971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>
                <a:solidFill>
                  <a:schemeClr val="bg1"/>
                </a:solidFill>
                <a:latin typeface="Calibri" panose="020F0502020204030204"/>
              </a:rPr>
              <a:t>Anubhav Oberoy &amp; Shubham Singh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157343237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id="{E326B370-DC08-4FA5-85F8-AF9E375072F8}"/>
              </a:ext>
            </a:extLst>
          </p:cNvPr>
          <p:cNvSpPr/>
          <p:nvPr/>
        </p:nvSpPr>
        <p:spPr>
          <a:xfrm>
            <a:off x="23092" y="-1878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0"/>
              </a:rPr>
              <a:t>Result : Sales Order Processing App (2)</a:t>
            </a: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0630" y="1507638"/>
            <a:ext cx="9218857" cy="50440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02672" y="899428"/>
            <a:ext cx="1126434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Fiori App on top of CDS View with Dynamic Feature’s like Search , Filter Bar ,Navigation etc.</a:t>
            </a:r>
          </a:p>
        </p:txBody>
      </p:sp>
      <p:sp>
        <p:nvSpPr>
          <p:cNvPr id="8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470676" y="6472169"/>
            <a:ext cx="367971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>
                <a:solidFill>
                  <a:schemeClr val="bg1"/>
                </a:solidFill>
                <a:latin typeface="Calibri" panose="020F0502020204030204"/>
              </a:rPr>
              <a:t>Anubhav Oberoy &amp; Shubham Singh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22058659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id="{E326B370-DC08-4FA5-85F8-AF9E375072F8}"/>
              </a:ext>
            </a:extLst>
          </p:cNvPr>
          <p:cNvSpPr/>
          <p:nvPr/>
        </p:nvSpPr>
        <p:spPr>
          <a:xfrm>
            <a:off x="23092" y="-1878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0"/>
              </a:rPr>
              <a:t>Result : Sales Order Processing App (Responsive )</a:t>
            </a: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10497"/>
          <a:stretch/>
        </p:blipFill>
        <p:spPr>
          <a:xfrm>
            <a:off x="3286539" y="1296961"/>
            <a:ext cx="4023410" cy="5085714"/>
          </a:xfrm>
          <a:prstGeom prst="rect">
            <a:avLst/>
          </a:prstGeom>
        </p:spPr>
      </p:pic>
      <p:sp>
        <p:nvSpPr>
          <p:cNvPr id="7" name="Right Arrow 6"/>
          <p:cNvSpPr/>
          <p:nvPr/>
        </p:nvSpPr>
        <p:spPr bwMode="gray">
          <a:xfrm flipH="1">
            <a:off x="6228522" y="3400998"/>
            <a:ext cx="1258956" cy="321850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 w="635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algn="ctr" defTabSz="914400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US" kern="0" dirty="0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Oval 7"/>
          <p:cNvSpPr/>
          <p:nvPr/>
        </p:nvSpPr>
        <p:spPr>
          <a:xfrm>
            <a:off x="7474226" y="2597426"/>
            <a:ext cx="2648829" cy="1802296"/>
          </a:xfrm>
          <a:prstGeom prst="ellipse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Make Application Mobile Ready</a:t>
            </a:r>
          </a:p>
        </p:txBody>
      </p:sp>
      <p:sp>
        <p:nvSpPr>
          <p:cNvPr id="9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470676" y="6472169"/>
            <a:ext cx="367971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>
                <a:solidFill>
                  <a:schemeClr val="bg1"/>
                </a:solidFill>
                <a:latin typeface="Calibri" panose="020F0502020204030204"/>
              </a:rPr>
              <a:t>Anubhav Oberoy &amp; Shubham Singh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728498435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22BC072-3193-7B45-9313-D2D8113896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822" b="7822"/>
          <a:stretch/>
        </p:blipFill>
        <p:spPr>
          <a:xfrm>
            <a:off x="-1" y="893"/>
            <a:ext cx="12188825" cy="685621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326B370-DC08-4FA5-85F8-AF9E375072F8}"/>
              </a:ext>
            </a:extLst>
          </p:cNvPr>
          <p:cNvSpPr/>
          <p:nvPr/>
        </p:nvSpPr>
        <p:spPr>
          <a:xfrm>
            <a:off x="-5414" y="-2922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D415253-65BB-C843-B5D8-DB41A0DCD078}"/>
              </a:ext>
            </a:extLst>
          </p:cNvPr>
          <p:cNvSpPr/>
          <p:nvPr/>
        </p:nvSpPr>
        <p:spPr>
          <a:xfrm>
            <a:off x="4116279" y="3140968"/>
            <a:ext cx="442781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800" b="1" i="0" u="none" strike="noStrike" kern="1200" cap="none" spc="1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End of Day 1</a:t>
            </a:r>
            <a:r>
              <a:rPr lang="en-IN" sz="4800" b="1" spc="1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kumimoji="0" lang="en-IN" sz="4800" b="1" i="0" u="none" strike="noStrike" kern="1200" cap="none" spc="1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 txBox="1">
            <a:spLocks/>
          </p:cNvSpPr>
          <p:nvPr/>
        </p:nvSpPr>
        <p:spPr>
          <a:xfrm>
            <a:off x="8470676" y="6472169"/>
            <a:ext cx="3679710" cy="35954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400">
              <a:defRPr/>
            </a:pPr>
            <a:r>
              <a:rPr lang="en-US" sz="1400" b="1">
                <a:solidFill>
                  <a:schemeClr val="bg1"/>
                </a:solidFill>
                <a:latin typeface="Calibri" panose="020F0502020204030204"/>
              </a:rPr>
              <a:t>Trainer: Anubhav Oberoy &amp; Shubham Singh</a:t>
            </a:r>
            <a:endParaRPr lang="en-US" sz="1400" b="1" dirty="0">
              <a:solidFill>
                <a:schemeClr val="bg1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944180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A12D92B-A1C9-2E43-B2E0-D2372874A5E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29641" y="1437345"/>
            <a:ext cx="10241280" cy="4960620"/>
          </a:xfrm>
          <a:prstGeom prst="rect">
            <a:avLst/>
          </a:prstGeom>
        </p:spPr>
      </p:pic>
      <p:sp>
        <p:nvSpPr>
          <p:cNvPr id="87" name="Rectangle 86">
            <a:extLst>
              <a:ext uri="{FF2B5EF4-FFF2-40B4-BE49-F238E27FC236}">
                <a16:creationId xmlns:a16="http://schemas.microsoft.com/office/drawing/2014/main" id="{E326B370-DC08-4FA5-85F8-AF9E375072F8}"/>
              </a:ext>
            </a:extLst>
          </p:cNvPr>
          <p:cNvSpPr/>
          <p:nvPr/>
        </p:nvSpPr>
        <p:spPr>
          <a:xfrm>
            <a:off x="0" y="-826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6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910836" y="6472169"/>
            <a:ext cx="223955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>
                <a:solidFill>
                  <a:schemeClr val="bg1"/>
                </a:solidFill>
                <a:latin typeface="Calibri" panose="020F0502020204030204"/>
              </a:rPr>
              <a:t>Anubhav Oberoy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  <p:pic>
        <p:nvPicPr>
          <p:cNvPr id="7" name="Picture 2" descr="Digital Goverance Q &amp;amp; A - YouTub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6269" y="-27384"/>
            <a:ext cx="12215093" cy="6859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3004" y="56817"/>
            <a:ext cx="716699" cy="707887"/>
          </a:xfrm>
          <a:prstGeom prst="rect">
            <a:avLst/>
          </a:prstGeom>
        </p:spPr>
      </p:pic>
      <p:sp>
        <p:nvSpPr>
          <p:cNvPr id="10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 txBox="1">
            <a:spLocks/>
          </p:cNvSpPr>
          <p:nvPr/>
        </p:nvSpPr>
        <p:spPr>
          <a:xfrm>
            <a:off x="8470676" y="6472169"/>
            <a:ext cx="3679710" cy="35954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defPPr>
              <a:defRPr lang="en-US"/>
            </a:defPPr>
            <a:lvl1pPr marL="0" algn="ctr" defTabSz="1218987" rtl="0" eaLnBrk="1" latinLnBrk="0" hangingPunct="1"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defRPr/>
            </a:pPr>
            <a:r>
              <a:rPr lang="en-US" sz="1400" b="1">
                <a:solidFill>
                  <a:schemeClr val="bg1"/>
                </a:solidFill>
                <a:latin typeface="Calibri" panose="020F0502020204030204"/>
              </a:rPr>
              <a:t>Trainer: Anubhav Oberoy &amp; Shubham Singh</a:t>
            </a:r>
            <a:endParaRPr lang="en-US" sz="1400" b="1" dirty="0">
              <a:solidFill>
                <a:schemeClr val="bg1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746176226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0"/>
            <a:ext cx="12188825" cy="6858000"/>
            <a:chOff x="94878" y="13266"/>
            <a:chExt cx="12188825" cy="6858000"/>
          </a:xfrm>
        </p:grpSpPr>
        <p:sp>
          <p:nvSpPr>
            <p:cNvPr id="3" name="Rectangle 2"/>
            <p:cNvSpPr/>
            <p:nvPr/>
          </p:nvSpPr>
          <p:spPr>
            <a:xfrm>
              <a:off x="94878" y="13266"/>
              <a:ext cx="12188825" cy="6858000"/>
            </a:xfrm>
            <a:prstGeom prst="rect">
              <a:avLst/>
            </a:prstGeom>
            <a:solidFill>
              <a:schemeClr val="tx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94878" y="13266"/>
              <a:ext cx="12188825" cy="6858000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60000"/>
                    <a:lumOff val="40000"/>
                    <a:alpha val="31000"/>
                  </a:schemeClr>
                </a:gs>
                <a:gs pos="63000">
                  <a:schemeClr val="bg1">
                    <a:alpha val="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B97BA9D8-F322-4184-BBD6-84D1758BBAF2}"/>
              </a:ext>
            </a:extLst>
          </p:cNvPr>
          <p:cNvSpPr txBox="1"/>
          <p:nvPr/>
        </p:nvSpPr>
        <p:spPr>
          <a:xfrm>
            <a:off x="3158837" y="790803"/>
            <a:ext cx="6096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0" i="0" u="none" strike="noStrike" kern="1200" cap="none" spc="0" normalizeH="0" baseline="0" noProof="0" dirty="0">
                <a:ln>
                  <a:noFill/>
                </a:ln>
                <a:solidFill>
                  <a:srgbClr val="FFAA0F"/>
                </a:solidFill>
                <a:effectLst>
                  <a:outerShdw dist="38100" dir="2700000" algn="tl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Arial Black" panose="020B0A04020102020204"/>
                <a:ea typeface="Segoe UI Bold" panose="020B0802040204020203" pitchFamily="34" charset="0"/>
                <a:cs typeface="Segoe UI Bold" panose="020B0802040204020203" pitchFamily="34" charset="0"/>
              </a:rPr>
              <a:t>THANK YOU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6F1FF064-B1BA-4D97-BBAF-F44AB26AE469}"/>
              </a:ext>
            </a:extLst>
          </p:cNvPr>
          <p:cNvSpPr/>
          <p:nvPr/>
        </p:nvSpPr>
        <p:spPr>
          <a:xfrm>
            <a:off x="1231900" y="1916832"/>
            <a:ext cx="9715500" cy="3352800"/>
          </a:xfrm>
          <a:prstGeom prst="rect">
            <a:avLst/>
          </a:prstGeom>
          <a:solidFill>
            <a:schemeClr val="accent6"/>
          </a:solidFill>
          <a:ln w="34925">
            <a:solidFill>
              <a:srgbClr val="FFFFFF"/>
            </a:solidFill>
          </a:ln>
          <a:effectLst>
            <a:outerShdw blurRad="317500" dir="2700000" algn="ctr">
              <a:srgbClr val="000000">
                <a:alpha val="43000"/>
              </a:srgbClr>
            </a:outerShdw>
          </a:effectLst>
          <a:scene3d>
            <a:camera prst="perspectiveFront" fov="2700000">
              <a:rot lat="19086000" lon="19067999" rev="3108000"/>
            </a:camera>
            <a:lightRig rig="threePt" dir="t">
              <a:rot lat="0" lon="0" rev="0"/>
            </a:lightRig>
          </a:scene3d>
          <a:sp3d extrusionH="38100" prstMaterial="clear">
            <a:bevelT w="260350" h="50800" prst="softRound"/>
            <a:bevelB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B1A9A39D-2DF3-4B3D-B8DB-92F76BC52591}"/>
              </a:ext>
            </a:extLst>
          </p:cNvPr>
          <p:cNvSpPr/>
          <p:nvPr/>
        </p:nvSpPr>
        <p:spPr>
          <a:xfrm>
            <a:off x="1861925" y="2877820"/>
            <a:ext cx="8434600" cy="2194560"/>
          </a:xfrm>
          <a:prstGeom prst="rect">
            <a:avLst/>
          </a:prstGeom>
          <a:solidFill>
            <a:srgbClr val="F57913"/>
          </a:solidFill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Shape 1155">
            <a:extLst>
              <a:ext uri="{FF2B5EF4-FFF2-40B4-BE49-F238E27FC236}">
                <a16:creationId xmlns:a16="http://schemas.microsoft.com/office/drawing/2014/main" id="{BBA71FBC-7E64-4F22-B1E1-B21EF2EBFD12}"/>
              </a:ext>
            </a:extLst>
          </p:cNvPr>
          <p:cNvSpPr/>
          <p:nvPr/>
        </p:nvSpPr>
        <p:spPr>
          <a:xfrm>
            <a:off x="5837361" y="3487788"/>
            <a:ext cx="4350348" cy="974626"/>
          </a:xfrm>
          <a:prstGeom prst="rect">
            <a:avLst/>
          </a:prstGeom>
          <a:solidFill>
            <a:srgbClr val="F57B17"/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>
              <a:lnSpc>
                <a:spcPct val="120000"/>
              </a:lnSpc>
              <a:defRPr sz="3000" b="0">
                <a:solidFill>
                  <a:srgbClr val="CDCFD2"/>
                </a:solidFill>
              </a:defRPr>
            </a:lvl1pPr>
          </a:lstStyle>
          <a:p>
            <a:pPr>
              <a:lnSpc>
                <a:spcPts val="2400"/>
              </a:lnSpc>
            </a:pPr>
            <a:r>
              <a:rPr lang="en-US" sz="2000" dirty="0">
                <a:solidFill>
                  <a:schemeClr val="bg1"/>
                </a:solidFill>
                <a:ea typeface="Segoe UI" panose="020B0502040204020203" pitchFamily="34" charset="0"/>
                <a:cs typeface="Segoe UI" panose="020B0502040204020203" pitchFamily="34" charset="0"/>
              </a:rPr>
              <a:t>Anubhav Oberoy &amp; Shubham Singh</a:t>
            </a:r>
          </a:p>
          <a:p>
            <a:pPr>
              <a:lnSpc>
                <a:spcPts val="2400"/>
              </a:lnSpc>
            </a:pPr>
            <a:r>
              <a:rPr lang="en-US" sz="2000" dirty="0">
                <a:solidFill>
                  <a:schemeClr val="bg1"/>
                </a:solidFill>
                <a:ea typeface="Segoe UI" panose="020B0502040204020203" pitchFamily="34" charset="0"/>
                <a:cs typeface="Segoe UI" panose="020B0502040204020203" pitchFamily="34" charset="0"/>
                <a:hlinkClick r:id="rId2"/>
              </a:rPr>
              <a:t>https://www.anubhavtrainings.com</a:t>
            </a:r>
            <a:endParaRPr lang="en-US" sz="2000" dirty="0">
              <a:solidFill>
                <a:schemeClr val="bg1"/>
              </a:solidFill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ts val="2400"/>
              </a:lnSpc>
            </a:pPr>
            <a:endParaRPr lang="en-US" sz="2000" dirty="0">
              <a:solidFill>
                <a:schemeClr val="bg1"/>
              </a:solidFill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7" name="Shape 1155">
            <a:extLst>
              <a:ext uri="{FF2B5EF4-FFF2-40B4-BE49-F238E27FC236}">
                <a16:creationId xmlns:a16="http://schemas.microsoft.com/office/drawing/2014/main" id="{EF70B77F-958D-435E-9074-28018EC794BB}"/>
              </a:ext>
            </a:extLst>
          </p:cNvPr>
          <p:cNvSpPr/>
          <p:nvPr/>
        </p:nvSpPr>
        <p:spPr>
          <a:xfrm>
            <a:off x="2069190" y="3060290"/>
            <a:ext cx="3757548" cy="1810367"/>
          </a:xfrm>
          <a:prstGeom prst="rect">
            <a:avLst/>
          </a:prstGeom>
          <a:solidFill>
            <a:srgbClr val="F57B17"/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>
              <a:lnSpc>
                <a:spcPct val="120000"/>
              </a:lnSpc>
              <a:defRPr sz="3000" b="0">
                <a:solidFill>
                  <a:srgbClr val="CDCFD2"/>
                </a:solidFill>
              </a:defRPr>
            </a:lvl1pPr>
          </a:lstStyle>
          <a:p>
            <a:pPr>
              <a:lnSpc>
                <a:spcPts val="3500"/>
              </a:lnSpc>
            </a:pPr>
            <a:r>
              <a:rPr lang="en-US" sz="2600" b="1" dirty="0">
                <a:solidFill>
                  <a:schemeClr val="bg1"/>
                </a:solidFill>
                <a:effectLst>
                  <a:outerShdw dist="38100" dir="2700000" algn="tl">
                    <a:srgbClr val="000000">
                      <a:alpha val="20000"/>
                    </a:srgbClr>
                  </a:outerShdw>
                </a:effectLst>
                <a:latin typeface="Arial Bold" panose="020B0704020202020204" pitchFamily="34" charset="0"/>
                <a:ea typeface="Segoe UI" panose="020B0502040204020203" pitchFamily="34" charset="0"/>
                <a:cs typeface="Arial Bold" panose="020B0704020202020204" pitchFamily="34" charset="0"/>
              </a:rPr>
              <a:t>If you cannot do</a:t>
            </a:r>
          </a:p>
          <a:p>
            <a:pPr>
              <a:lnSpc>
                <a:spcPts val="3500"/>
              </a:lnSpc>
            </a:pPr>
            <a:r>
              <a:rPr lang="en-US" sz="2600" b="1" dirty="0">
                <a:solidFill>
                  <a:schemeClr val="bg1"/>
                </a:solidFill>
                <a:effectLst>
                  <a:outerShdw dist="38100" dir="2700000" algn="tl">
                    <a:srgbClr val="000000">
                      <a:alpha val="20000"/>
                    </a:srgbClr>
                  </a:outerShdw>
                </a:effectLst>
                <a:latin typeface="Arial Bold" panose="020B0704020202020204" pitchFamily="34" charset="0"/>
                <a:ea typeface="Segoe UI" panose="020B0502040204020203" pitchFamily="34" charset="0"/>
                <a:cs typeface="Arial Bold" panose="020B0704020202020204" pitchFamily="34" charset="0"/>
              </a:rPr>
              <a:t>great things, do small things in a great way.</a:t>
            </a:r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12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470676" y="6472169"/>
            <a:ext cx="367971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>
                <a:solidFill>
                  <a:schemeClr val="bg1"/>
                </a:solidFill>
                <a:latin typeface="Calibri" panose="020F0502020204030204"/>
              </a:rPr>
              <a:t>Anubhav Oberoy &amp; Shubham Singh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810159237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tile tx="2089150" ty="0" sx="57000" sy="57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1" y="27384"/>
            <a:ext cx="12188825" cy="6858000"/>
          </a:xfrm>
          <a:prstGeom prst="rect">
            <a:avLst/>
          </a:prstGeom>
          <a:solidFill>
            <a:schemeClr val="tx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bg1"/>
                </a:solidFill>
                <a:latin typeface="Cooper Black" panose="0208090404030B020404" pitchFamily="18" charset="0"/>
              </a:rPr>
              <a:t>Agenda – Day 12</a:t>
            </a:r>
            <a:endParaRPr lang="en-IN" dirty="0">
              <a:solidFill>
                <a:schemeClr val="tx2">
                  <a:lumMod val="60000"/>
                  <a:lumOff val="40000"/>
                </a:schemeClr>
              </a:solidFill>
              <a:latin typeface="Cooper Black" panose="0208090404030B020404" pitchFamily="18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E8BD2BC-59B0-4D30-97AE-9B4A2D8F7B41}"/>
              </a:ext>
            </a:extLst>
          </p:cNvPr>
          <p:cNvSpPr txBox="1"/>
          <p:nvPr/>
        </p:nvSpPr>
        <p:spPr>
          <a:xfrm>
            <a:off x="650533" y="899720"/>
            <a:ext cx="796415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Comparison Between CDS v/s DDIC View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Use Cases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CDS Associations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Introduction to OData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Create your own OData Service on top of CDS Views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Setup BAS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Create Fiori App  by CDS</a:t>
            </a:r>
          </a:p>
        </p:txBody>
      </p:sp>
      <p:sp>
        <p:nvSpPr>
          <p:cNvPr id="16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470676" y="6472169"/>
            <a:ext cx="367971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>
                <a:solidFill>
                  <a:schemeClr val="bg1"/>
                </a:solidFill>
                <a:latin typeface="Calibri" panose="020F0502020204030204"/>
              </a:rPr>
              <a:t>Anubhav Oberoy &amp; Shubham Singh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976481240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>
            <a:extLst>
              <a:ext uri="{FF2B5EF4-FFF2-40B4-BE49-F238E27FC236}">
                <a16:creationId xmlns:a16="http://schemas.microsoft.com/office/drawing/2014/main" id="{EAF14BF4-9A45-8B4E-AA65-A815CC72E5A3}"/>
              </a:ext>
            </a:extLst>
          </p:cNvPr>
          <p:cNvSpPr/>
          <p:nvPr/>
        </p:nvSpPr>
        <p:spPr>
          <a:xfrm flipH="1">
            <a:off x="3029488" y="2339447"/>
            <a:ext cx="9159332" cy="4517660"/>
          </a:xfrm>
          <a:prstGeom prst="rtTriangle">
            <a:avLst/>
          </a:prstGeom>
          <a:solidFill>
            <a:srgbClr val="18A7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>
              <a:defRPr/>
            </a:pPr>
            <a:endParaRPr lang="en-US" sz="1799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5901FB9E-D5D8-0E42-9064-309ADD0ECF5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1" y="892"/>
            <a:ext cx="12188825" cy="4876667"/>
          </a:xfrm>
        </p:spPr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0F6EAF-BDD9-FA40-9881-470C78C023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86" y="892"/>
            <a:ext cx="12185652" cy="4876667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7D8E97E7-E23C-4E4A-A0AF-1C43E32D5148}"/>
              </a:ext>
            </a:extLst>
          </p:cNvPr>
          <p:cNvSpPr/>
          <p:nvPr/>
        </p:nvSpPr>
        <p:spPr>
          <a:xfrm>
            <a:off x="3175" y="-9395"/>
            <a:ext cx="12184064" cy="4886954"/>
          </a:xfrm>
          <a:prstGeom prst="rect">
            <a:avLst/>
          </a:prstGeom>
          <a:gradFill>
            <a:gsLst>
              <a:gs pos="89000">
                <a:schemeClr val="accent4">
                  <a:lumMod val="75000"/>
                  <a:alpha val="96000"/>
                </a:schemeClr>
              </a:gs>
              <a:gs pos="29000">
                <a:schemeClr val="tx2">
                  <a:alpha val="84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943">
              <a:defRPr/>
            </a:pPr>
            <a:endParaRPr lang="en-US" sz="1799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6FFC3F4-1A5C-6446-9CE3-98CE002CFF5F}"/>
              </a:ext>
            </a:extLst>
          </p:cNvPr>
          <p:cNvSpPr/>
          <p:nvPr/>
        </p:nvSpPr>
        <p:spPr>
          <a:xfrm>
            <a:off x="350568" y="5992010"/>
            <a:ext cx="3635177" cy="646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3943">
              <a:defRPr/>
            </a:pPr>
            <a:r>
              <a:rPr lang="en-US" sz="1799" b="1" dirty="0">
                <a:solidFill>
                  <a:srgbClr val="44546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Contact us today!</a:t>
            </a:r>
          </a:p>
          <a:p>
            <a:pPr defTabSz="913943">
              <a:defRPr/>
            </a:pPr>
            <a:r>
              <a:rPr lang="en-US" sz="1799" dirty="0">
                <a:solidFill>
                  <a:srgbClr val="44546A"/>
                </a:solidFill>
                <a:latin typeface="Arial" panose="020B0604020202020204"/>
              </a:rPr>
              <a:t>https://anubhavtrainings.com/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A91E6F4-0EB3-3446-B962-79A0A253F3F7}"/>
              </a:ext>
            </a:extLst>
          </p:cNvPr>
          <p:cNvSpPr/>
          <p:nvPr/>
        </p:nvSpPr>
        <p:spPr>
          <a:xfrm>
            <a:off x="8178219" y="2926031"/>
            <a:ext cx="3229442" cy="2769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126">
              <a:defRPr/>
            </a:pPr>
            <a:r>
              <a:rPr lang="en-IN" sz="1200" spc="50" dirty="0">
                <a:solidFill>
                  <a:srgbClr val="FFFFFF">
                    <a:lumMod val="9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build the workforce of the future.</a:t>
            </a:r>
            <a:endParaRPr lang="en-US" sz="1200" spc="50" dirty="0">
              <a:solidFill>
                <a:srgbClr val="FFFFFF">
                  <a:lumMod val="95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89EED0AA-D6A0-854A-9888-8400B6D1FE48}"/>
              </a:ext>
            </a:extLst>
          </p:cNvPr>
          <p:cNvSpPr/>
          <p:nvPr/>
        </p:nvSpPr>
        <p:spPr>
          <a:xfrm>
            <a:off x="1221676" y="3113856"/>
            <a:ext cx="1801447" cy="646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126">
              <a:defRPr/>
            </a:pPr>
            <a:r>
              <a:rPr lang="en-US" sz="2399" dirty="0">
                <a:solidFill>
                  <a:srgbClr val="FFFFFF"/>
                </a:solidFill>
                <a:latin typeface="Arial" panose="020B0604020202020204"/>
              </a:rPr>
              <a:t>250+ </a:t>
            </a:r>
          </a:p>
          <a:p>
            <a:pPr algn="ctr" defTabSz="914126">
              <a:defRPr/>
            </a:pPr>
            <a:r>
              <a:rPr lang="en-US" sz="1200" dirty="0">
                <a:solidFill>
                  <a:srgbClr val="FFFFFF"/>
                </a:solidFill>
                <a:latin typeface="Arial" panose="020B0604020202020204"/>
              </a:rPr>
              <a:t>Corporate Clients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DFBD6F02-53D0-BF4D-BF2A-4BD3E0AC1D30}"/>
              </a:ext>
            </a:extLst>
          </p:cNvPr>
          <p:cNvSpPr/>
          <p:nvPr/>
        </p:nvSpPr>
        <p:spPr>
          <a:xfrm>
            <a:off x="2825143" y="3113856"/>
            <a:ext cx="1801447" cy="646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126">
              <a:defRPr/>
            </a:pPr>
            <a:r>
              <a:rPr lang="en-US" sz="2399" dirty="0">
                <a:solidFill>
                  <a:srgbClr val="FFFFFF"/>
                </a:solidFill>
                <a:latin typeface="Arial" panose="020B0604020202020204"/>
              </a:rPr>
              <a:t>30,000+</a:t>
            </a:r>
          </a:p>
          <a:p>
            <a:pPr algn="ctr" defTabSz="914126">
              <a:defRPr/>
            </a:pPr>
            <a:r>
              <a:rPr lang="en-US" sz="1200" dirty="0">
                <a:solidFill>
                  <a:srgbClr val="FFFFFF"/>
                </a:solidFill>
                <a:latin typeface="Arial" panose="020B0604020202020204"/>
              </a:rPr>
              <a:t>Learners Trained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B3EFFD71-D9A6-F843-8D97-4553654A0BAE}"/>
              </a:ext>
            </a:extLst>
          </p:cNvPr>
          <p:cNvSpPr/>
          <p:nvPr/>
        </p:nvSpPr>
        <p:spPr>
          <a:xfrm>
            <a:off x="4495429" y="3111497"/>
            <a:ext cx="1801447" cy="646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126">
              <a:defRPr/>
            </a:pPr>
            <a:r>
              <a:rPr lang="en-US" sz="2399" dirty="0">
                <a:solidFill>
                  <a:srgbClr val="FFFFFF"/>
                </a:solidFill>
                <a:latin typeface="Arial" panose="020B0604020202020204"/>
              </a:rPr>
              <a:t>25000+ </a:t>
            </a:r>
          </a:p>
          <a:p>
            <a:pPr algn="ctr" defTabSz="914126">
              <a:defRPr/>
            </a:pPr>
            <a:r>
              <a:rPr lang="en-US" sz="1200" dirty="0">
                <a:solidFill>
                  <a:srgbClr val="FFFFFF"/>
                </a:solidFill>
                <a:latin typeface="Arial" panose="020B0604020202020204"/>
              </a:rPr>
              <a:t>Learners Placed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BBB1580-5754-8F41-9AD0-21D8AE6FD293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83127" y="2279841"/>
            <a:ext cx="640059" cy="64005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65C330F-D3B3-C54E-A760-411AF08F9062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05530" y="2272765"/>
            <a:ext cx="671928" cy="671928"/>
          </a:xfrm>
          <a:prstGeom prst="rect">
            <a:avLst/>
          </a:prstGeom>
        </p:spPr>
      </p:pic>
      <p:sp>
        <p:nvSpPr>
          <p:cNvPr id="48" name="Rectangle 47"/>
          <p:cNvSpPr/>
          <p:nvPr/>
        </p:nvSpPr>
        <p:spPr>
          <a:xfrm>
            <a:off x="632520" y="692232"/>
            <a:ext cx="6570959" cy="10153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126">
              <a:defRPr/>
            </a:pPr>
            <a:r>
              <a:rPr lang="en-US" sz="1999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We’re committed to empower you to be</a:t>
            </a:r>
          </a:p>
          <a:p>
            <a:pPr algn="ctr" defTabSz="914126">
              <a:defRPr/>
            </a:pPr>
            <a:r>
              <a:rPr lang="en-US" sz="1999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Most Desirable Resource</a:t>
            </a:r>
          </a:p>
          <a:p>
            <a:pPr algn="ctr" defTabSz="914126">
              <a:defRPr/>
            </a:pPr>
            <a:r>
              <a:rPr lang="en-US" sz="1999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through powerful training solutions.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29B88429-5E3E-E649-B2EC-6D73DF20380B}"/>
              </a:ext>
            </a:extLst>
          </p:cNvPr>
          <p:cNvSpPr/>
          <p:nvPr/>
        </p:nvSpPr>
        <p:spPr>
          <a:xfrm>
            <a:off x="350569" y="4998498"/>
            <a:ext cx="3900557" cy="892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126">
              <a:defRPr/>
            </a:pPr>
            <a:r>
              <a:rPr lang="en-US" sz="1999" b="1" spc="100" dirty="0">
                <a:solidFill>
                  <a:srgbClr val="F97700"/>
                </a:solidFill>
                <a:latin typeface="Arial" panose="020B0604020202020204"/>
              </a:rPr>
              <a:t>FREE WEBINARS </a:t>
            </a:r>
          </a:p>
          <a:p>
            <a:pPr defTabSz="914126">
              <a:defRPr/>
            </a:pPr>
            <a:r>
              <a:rPr lang="en-US" sz="1600" i="1" dirty="0">
                <a:solidFill>
                  <a:srgbClr val="F97700"/>
                </a:solidFill>
                <a:latin typeface="Arial" panose="020B0604020202020204"/>
              </a:rPr>
              <a:t>Sign up for free webinars with industry experts every fortnight!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A2992D5F-5E6B-654B-9458-11A35BA426B5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51451" y="2194693"/>
            <a:ext cx="851865" cy="851865"/>
          </a:xfrm>
          <a:prstGeom prst="rect">
            <a:avLst/>
          </a:prstGeom>
        </p:spPr>
      </p:pic>
      <p:grpSp>
        <p:nvGrpSpPr>
          <p:cNvPr id="8" name="Group 13">
            <a:extLst>
              <a:ext uri="{FF2B5EF4-FFF2-40B4-BE49-F238E27FC236}">
                <a16:creationId xmlns:a16="http://schemas.microsoft.com/office/drawing/2014/main" id="{C4CE162D-F9BF-9140-A233-D39001B36CFD}"/>
              </a:ext>
            </a:extLst>
          </p:cNvPr>
          <p:cNvGrpSpPr/>
          <p:nvPr/>
        </p:nvGrpSpPr>
        <p:grpSpPr>
          <a:xfrm>
            <a:off x="6517598" y="3369121"/>
            <a:ext cx="5611184" cy="3380860"/>
            <a:chOff x="4482563" y="4980191"/>
            <a:chExt cx="3128574" cy="1841396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62C3C8DA-341B-5A4B-82D2-EE674B9C2DA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482563" y="4980191"/>
              <a:ext cx="3128574" cy="1841396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F68CD41-8EF3-B443-924E-319DE8B168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906220" y="5127342"/>
              <a:ext cx="2275190" cy="1498325"/>
            </a:xfrm>
            <a:prstGeom prst="rect">
              <a:avLst/>
            </a:prstGeom>
          </p:spPr>
        </p:pic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34C82462-A6A9-9F40-B874-C2786492A285}"/>
              </a:ext>
            </a:extLst>
          </p:cNvPr>
          <p:cNvSpPr/>
          <p:nvPr/>
        </p:nvSpPr>
        <p:spPr>
          <a:xfrm>
            <a:off x="4492569" y="5574754"/>
            <a:ext cx="2196235" cy="54735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>
              <a:defRPr/>
            </a:pPr>
            <a:endParaRPr lang="en-US" sz="1799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23" name="Rectangle 22">
            <a:hlinkClick r:id="rId9"/>
            <a:extLst>
              <a:ext uri="{FF2B5EF4-FFF2-40B4-BE49-F238E27FC236}">
                <a16:creationId xmlns:a16="http://schemas.microsoft.com/office/drawing/2014/main" id="{B7D41E04-1B35-BD4F-8B37-C6CC88C6B995}"/>
              </a:ext>
            </a:extLst>
          </p:cNvPr>
          <p:cNvSpPr/>
          <p:nvPr/>
        </p:nvSpPr>
        <p:spPr>
          <a:xfrm>
            <a:off x="4399734" y="5490332"/>
            <a:ext cx="2196235" cy="54735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>
              <a:defRPr/>
            </a:pPr>
            <a:endParaRPr lang="en-US" sz="1799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AA9D7C5-0368-6645-B73F-D51BF9C01567}"/>
              </a:ext>
            </a:extLst>
          </p:cNvPr>
          <p:cNvSpPr/>
          <p:nvPr/>
        </p:nvSpPr>
        <p:spPr>
          <a:xfrm>
            <a:off x="4802969" y="5590298"/>
            <a:ext cx="1466686" cy="3692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126">
              <a:defRPr/>
            </a:pPr>
            <a:r>
              <a:rPr lang="en-US" sz="1799" b="1" dirty="0">
                <a:solidFill>
                  <a:srgbClr val="44546A"/>
                </a:solidFill>
                <a:latin typeface="Arial" panose="020B0604020202020204"/>
              </a:rPr>
              <a:t>Enroll Now!</a:t>
            </a:r>
            <a:endParaRPr lang="en-US" sz="1799" b="1" dirty="0">
              <a:solidFill>
                <a:srgbClr val="000000"/>
              </a:solidFill>
              <a:latin typeface="Arial" panose="020B0604020202020204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50EE5CC4-6884-48A9-8EE9-C0C15B8FD140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9663" y="501962"/>
            <a:ext cx="1956171" cy="1932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8569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C8A4613-6F8A-40A2-B2DE-12F49D2C9098}"/>
              </a:ext>
            </a:extLst>
          </p:cNvPr>
          <p:cNvSpPr txBox="1"/>
          <p:nvPr/>
        </p:nvSpPr>
        <p:spPr>
          <a:xfrm>
            <a:off x="92340" y="181155"/>
            <a:ext cx="11459341" cy="6461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599" dirty="0">
                <a:latin typeface="Cooper Black" panose="0208090404030B020404" pitchFamily="18" charset="0"/>
              </a:rPr>
              <a:t>More from AnubhavTrainings.com</a:t>
            </a:r>
          </a:p>
        </p:txBody>
      </p:sp>
      <p:pic>
        <p:nvPicPr>
          <p:cNvPr id="6" name="Picture 5">
            <a:hlinkClick r:id="rId2"/>
            <a:extLst>
              <a:ext uri="{FF2B5EF4-FFF2-40B4-BE49-F238E27FC236}">
                <a16:creationId xmlns:a16="http://schemas.microsoft.com/office/drawing/2014/main" id="{3C11E744-8456-4A37-9BA0-092AF3415D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255" y="827318"/>
            <a:ext cx="5725701" cy="3451853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8" name="Picture 7">
            <a:hlinkClick r:id="rId4"/>
            <a:extLst>
              <a:ext uri="{FF2B5EF4-FFF2-40B4-BE49-F238E27FC236}">
                <a16:creationId xmlns:a16="http://schemas.microsoft.com/office/drawing/2014/main" id="{D78BFE9E-91A1-40B2-B91E-34E16BAEAB5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869" y="1062177"/>
            <a:ext cx="5954710" cy="3336691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10" name="Picture 9">
            <a:hlinkClick r:id="rId6"/>
            <a:extLst>
              <a:ext uri="{FF2B5EF4-FFF2-40B4-BE49-F238E27FC236}">
                <a16:creationId xmlns:a16="http://schemas.microsoft.com/office/drawing/2014/main" id="{4B4996AA-9A5C-4627-ABFF-5F312BFC766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254" y="3132786"/>
            <a:ext cx="5725702" cy="3538730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11" name="Picture 10">
            <a:hlinkClick r:id="rId8"/>
            <a:extLst>
              <a:ext uri="{FF2B5EF4-FFF2-40B4-BE49-F238E27FC236}">
                <a16:creationId xmlns:a16="http://schemas.microsoft.com/office/drawing/2014/main" id="{82B165D0-C409-4669-9E36-D2FB63835D8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2208" y="3340155"/>
            <a:ext cx="5997371" cy="3303870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7094487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id="{E326B370-DC08-4FA5-85F8-AF9E375072F8}"/>
              </a:ext>
            </a:extLst>
          </p:cNvPr>
          <p:cNvSpPr/>
          <p:nvPr/>
        </p:nvSpPr>
        <p:spPr>
          <a:xfrm>
            <a:off x="23092" y="-3148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609441" y="188640"/>
            <a:ext cx="10969943" cy="711081"/>
          </a:xfrm>
        </p:spPr>
        <p:txBody>
          <a:bodyPr>
            <a:noAutofit/>
          </a:bodyPr>
          <a:lstStyle/>
          <a:p>
            <a:r>
              <a:rPr lang="en-IN" dirty="0">
                <a:solidFill>
                  <a:schemeClr val="bg1"/>
                </a:solidFill>
                <a:latin typeface="Cooper Black" panose="0208090404030B020404" pitchFamily="18" charset="0"/>
              </a:rPr>
              <a:t>Comparison of CDS v/s DDIC Views</a:t>
            </a: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7D674812-5496-48E2-97C8-55A836284D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2561908"/>
              </p:ext>
            </p:extLst>
          </p:nvPr>
        </p:nvGraphicFramePr>
        <p:xfrm>
          <a:off x="491861" y="908720"/>
          <a:ext cx="10571103" cy="5608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96856">
                  <a:extLst>
                    <a:ext uri="{9D8B030D-6E8A-4147-A177-3AD203B41FA5}">
                      <a16:colId xmlns:a16="http://schemas.microsoft.com/office/drawing/2014/main" val="607046596"/>
                    </a:ext>
                  </a:extLst>
                </a:gridCol>
                <a:gridCol w="2786958">
                  <a:extLst>
                    <a:ext uri="{9D8B030D-6E8A-4147-A177-3AD203B41FA5}">
                      <a16:colId xmlns:a16="http://schemas.microsoft.com/office/drawing/2014/main" val="3443642035"/>
                    </a:ext>
                  </a:extLst>
                </a:gridCol>
                <a:gridCol w="2587289">
                  <a:extLst>
                    <a:ext uri="{9D8B030D-6E8A-4147-A177-3AD203B41FA5}">
                      <a16:colId xmlns:a16="http://schemas.microsoft.com/office/drawing/2014/main" val="3583602026"/>
                    </a:ext>
                  </a:extLst>
                </a:gridCol>
              </a:tblGrid>
              <a:tr h="450923">
                <a:tc>
                  <a:txBody>
                    <a:bodyPr/>
                    <a:lstStyle/>
                    <a:p>
                      <a:r>
                        <a:rPr lang="en-US" dirty="0"/>
                        <a:t>Comparison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CDS Views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Traditional Views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6598391"/>
                  </a:ext>
                </a:extLst>
              </a:tr>
              <a:tr h="390800">
                <a:tc>
                  <a:txBody>
                    <a:bodyPr/>
                    <a:lstStyle/>
                    <a:p>
                      <a:r>
                        <a:rPr lang="en-US" sz="2000" dirty="0"/>
                        <a:t>Code push down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8033765"/>
                  </a:ext>
                </a:extLst>
              </a:tr>
              <a:tr h="390800">
                <a:tc>
                  <a:txBody>
                    <a:bodyPr/>
                    <a:lstStyle/>
                    <a:p>
                      <a:r>
                        <a:rPr lang="en-US" sz="2000" dirty="0"/>
                        <a:t>Complexity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958403"/>
                  </a:ext>
                </a:extLst>
              </a:tr>
              <a:tr h="390800">
                <a:tc>
                  <a:txBody>
                    <a:bodyPr/>
                    <a:lstStyle/>
                    <a:p>
                      <a:r>
                        <a:rPr lang="en-US" sz="2000" dirty="0"/>
                        <a:t>Outer Join and Unions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2844663"/>
                  </a:ext>
                </a:extLst>
              </a:tr>
              <a:tr h="390800">
                <a:tc>
                  <a:txBody>
                    <a:bodyPr/>
                    <a:lstStyle/>
                    <a:p>
                      <a:r>
                        <a:rPr lang="en-US" sz="2000" dirty="0"/>
                        <a:t>Complex Expressions like Case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0277677"/>
                  </a:ext>
                </a:extLst>
              </a:tr>
              <a:tr h="390800">
                <a:tc>
                  <a:txBody>
                    <a:bodyPr/>
                    <a:lstStyle/>
                    <a:p>
                      <a:r>
                        <a:rPr lang="en-US" sz="2000" dirty="0"/>
                        <a:t>Analytic Adoption </a:t>
                      </a:r>
                      <a:r>
                        <a:rPr lang="en-US" sz="1800" dirty="0"/>
                        <a:t>(SAC, S/4HANA Embedded)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2278995"/>
                  </a:ext>
                </a:extLst>
              </a:tr>
              <a:tr h="390800">
                <a:tc>
                  <a:txBody>
                    <a:bodyPr/>
                    <a:lstStyle/>
                    <a:p>
                      <a:r>
                        <a:rPr lang="en-US" sz="2000" dirty="0"/>
                        <a:t>Ready-to-use Content by SAP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4170030"/>
                  </a:ext>
                </a:extLst>
              </a:tr>
              <a:tr h="390800">
                <a:tc>
                  <a:txBody>
                    <a:bodyPr/>
                    <a:lstStyle/>
                    <a:p>
                      <a:r>
                        <a:rPr lang="en-US" sz="2000" dirty="0"/>
                        <a:t>Extensions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7968042"/>
                  </a:ext>
                </a:extLst>
              </a:tr>
              <a:tr h="390800">
                <a:tc>
                  <a:txBody>
                    <a:bodyPr/>
                    <a:lstStyle/>
                    <a:p>
                      <a:r>
                        <a:rPr lang="en-US" sz="2000" dirty="0"/>
                        <a:t>OData Support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Direct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No (Manual – SEGW)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9897987"/>
                  </a:ext>
                </a:extLst>
              </a:tr>
              <a:tr h="390800">
                <a:tc>
                  <a:txBody>
                    <a:bodyPr/>
                    <a:lstStyle/>
                    <a:p>
                      <a:r>
                        <a:rPr lang="en-US" sz="2000" dirty="0"/>
                        <a:t>Type Definition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6596778"/>
                  </a:ext>
                </a:extLst>
              </a:tr>
              <a:tr h="390800">
                <a:tc>
                  <a:txBody>
                    <a:bodyPr/>
                    <a:lstStyle/>
                    <a:p>
                      <a:r>
                        <a:rPr lang="en-US" sz="2000" dirty="0"/>
                        <a:t>Metadata Extension and Annotation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4753702"/>
                  </a:ext>
                </a:extLst>
              </a:tr>
              <a:tr h="390800">
                <a:tc>
                  <a:txBody>
                    <a:bodyPr/>
                    <a:lstStyle/>
                    <a:p>
                      <a:r>
                        <a:rPr lang="en-US" sz="2000" dirty="0"/>
                        <a:t>Built-in Function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9600885"/>
                  </a:ext>
                </a:extLst>
              </a:tr>
              <a:tr h="390800">
                <a:tc>
                  <a:txBody>
                    <a:bodyPr/>
                    <a:lstStyle/>
                    <a:p>
                      <a:r>
                        <a:rPr lang="en-US" sz="2000" dirty="0"/>
                        <a:t>Parameter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7513439"/>
                  </a:ext>
                </a:extLst>
              </a:tr>
              <a:tr h="390800">
                <a:tc>
                  <a:txBody>
                    <a:bodyPr/>
                    <a:lstStyle/>
                    <a:p>
                      <a:r>
                        <a:rPr lang="en-US" sz="2000" dirty="0"/>
                        <a:t>Ready-made system variable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$session 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1143134"/>
                  </a:ext>
                </a:extLst>
              </a:tr>
            </a:tbl>
          </a:graphicData>
        </a:graphic>
      </p:graphicFrame>
      <p:sp>
        <p:nvSpPr>
          <p:cNvPr id="7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470676" y="6472169"/>
            <a:ext cx="367971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>
                <a:solidFill>
                  <a:schemeClr val="bg1"/>
                </a:solidFill>
                <a:latin typeface="Calibri" panose="020F0502020204030204"/>
              </a:rPr>
              <a:t>Anubhav Oberoy &amp; Shubham Singh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305650901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id="{E326B370-DC08-4FA5-85F8-AF9E375072F8}"/>
              </a:ext>
            </a:extLst>
          </p:cNvPr>
          <p:cNvSpPr/>
          <p:nvPr/>
        </p:nvSpPr>
        <p:spPr>
          <a:xfrm>
            <a:off x="23092" y="-1878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0"/>
              </a:rPr>
              <a:t>When to Use which Annotation</a:t>
            </a: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6" name="Freeform: Shape 11">
            <a:extLst>
              <a:ext uri="{FF2B5EF4-FFF2-40B4-BE49-F238E27FC236}">
                <a16:creationId xmlns:a16="http://schemas.microsoft.com/office/drawing/2014/main" id="{259DADCE-E2B3-434F-800F-3C69EEF5F73D}"/>
              </a:ext>
            </a:extLst>
          </p:cNvPr>
          <p:cNvSpPr/>
          <p:nvPr/>
        </p:nvSpPr>
        <p:spPr>
          <a:xfrm>
            <a:off x="2709684" y="1444216"/>
            <a:ext cx="8018723" cy="797651"/>
          </a:xfrm>
          <a:custGeom>
            <a:avLst/>
            <a:gdLst>
              <a:gd name="connsiteX0" fmla="*/ 1717884 w 8018723"/>
              <a:gd name="connsiteY0" fmla="*/ 0 h 797651"/>
              <a:gd name="connsiteX1" fmla="*/ 8018723 w 8018723"/>
              <a:gd name="connsiteY1" fmla="*/ 0 h 797651"/>
              <a:gd name="connsiteX2" fmla="*/ 8018723 w 8018723"/>
              <a:gd name="connsiteY2" fmla="*/ 797651 h 797651"/>
              <a:gd name="connsiteX3" fmla="*/ 0 w 8018723"/>
              <a:gd name="connsiteY3" fmla="*/ 797651 h 797651"/>
              <a:gd name="connsiteX4" fmla="*/ 57880 w 8018723"/>
              <a:gd name="connsiteY4" fmla="*/ 728779 h 797651"/>
              <a:gd name="connsiteX5" fmla="*/ 1717884 w 8018723"/>
              <a:gd name="connsiteY5" fmla="*/ 0 h 797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018723" h="797651">
                <a:moveTo>
                  <a:pt x="1717884" y="0"/>
                </a:moveTo>
                <a:lnTo>
                  <a:pt x="8018723" y="0"/>
                </a:lnTo>
                <a:lnTo>
                  <a:pt x="8018723" y="797651"/>
                </a:lnTo>
                <a:lnTo>
                  <a:pt x="0" y="797651"/>
                </a:lnTo>
                <a:lnTo>
                  <a:pt x="57880" y="728779"/>
                </a:lnTo>
                <a:cubicBezTo>
                  <a:pt x="469993" y="280750"/>
                  <a:pt x="1061152" y="0"/>
                  <a:pt x="1717884" y="0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chemeClr val="bg1"/>
            </a:solidFill>
          </a:ln>
          <a:effectLst>
            <a:outerShdw blurRad="228600" dist="393700" dir="1800000" sx="97000" sy="97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sz="2000"/>
          </a:p>
        </p:txBody>
      </p:sp>
      <p:sp>
        <p:nvSpPr>
          <p:cNvPr id="7" name="Freeform: Shape 13">
            <a:extLst>
              <a:ext uri="{FF2B5EF4-FFF2-40B4-BE49-F238E27FC236}">
                <a16:creationId xmlns:a16="http://schemas.microsoft.com/office/drawing/2014/main" id="{002BE403-E371-4AE4-9901-7C0E33D50167}"/>
              </a:ext>
            </a:extLst>
          </p:cNvPr>
          <p:cNvSpPr/>
          <p:nvPr/>
        </p:nvSpPr>
        <p:spPr>
          <a:xfrm>
            <a:off x="2237444" y="2358581"/>
            <a:ext cx="8490962" cy="811862"/>
          </a:xfrm>
          <a:custGeom>
            <a:avLst/>
            <a:gdLst>
              <a:gd name="connsiteX0" fmla="*/ 378465 w 8490962"/>
              <a:gd name="connsiteY0" fmla="*/ 0 h 811862"/>
              <a:gd name="connsiteX1" fmla="*/ 8490962 w 8490962"/>
              <a:gd name="connsiteY1" fmla="*/ 0 h 811862"/>
              <a:gd name="connsiteX2" fmla="*/ 8490962 w 8490962"/>
              <a:gd name="connsiteY2" fmla="*/ 811862 h 811862"/>
              <a:gd name="connsiteX3" fmla="*/ 0 w 8490962"/>
              <a:gd name="connsiteY3" fmla="*/ 811862 h 811862"/>
              <a:gd name="connsiteX4" fmla="*/ 28503 w 8490962"/>
              <a:gd name="connsiteY4" fmla="*/ 696557 h 811862"/>
              <a:gd name="connsiteX5" fmla="*/ 283147 w 8490962"/>
              <a:gd name="connsiteY5" fmla="*/ 136635 h 811862"/>
              <a:gd name="connsiteX6" fmla="*/ 378465 w 8490962"/>
              <a:gd name="connsiteY6" fmla="*/ 0 h 8118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490962" h="811862">
                <a:moveTo>
                  <a:pt x="378465" y="0"/>
                </a:moveTo>
                <a:lnTo>
                  <a:pt x="8490962" y="0"/>
                </a:lnTo>
                <a:lnTo>
                  <a:pt x="8490962" y="811862"/>
                </a:lnTo>
                <a:lnTo>
                  <a:pt x="0" y="811862"/>
                </a:lnTo>
                <a:lnTo>
                  <a:pt x="28503" y="696557"/>
                </a:lnTo>
                <a:cubicBezTo>
                  <a:pt x="87887" y="496934"/>
                  <a:pt x="174169" y="308892"/>
                  <a:pt x="283147" y="136635"/>
                </a:cubicBezTo>
                <a:lnTo>
                  <a:pt x="378465" y="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schemeClr val="bg1"/>
            </a:solidFill>
          </a:ln>
          <a:effectLst>
            <a:outerShdw blurRad="228600" dist="393700" dir="1800000" sx="97000" sy="97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sz="2000"/>
          </a:p>
        </p:txBody>
      </p:sp>
      <p:sp>
        <p:nvSpPr>
          <p:cNvPr id="8" name="Freeform: Shape 14">
            <a:extLst>
              <a:ext uri="{FF2B5EF4-FFF2-40B4-BE49-F238E27FC236}">
                <a16:creationId xmlns:a16="http://schemas.microsoft.com/office/drawing/2014/main" id="{57181925-D3DC-4F9A-A193-1FD6EA59E064}"/>
              </a:ext>
            </a:extLst>
          </p:cNvPr>
          <p:cNvSpPr/>
          <p:nvPr/>
        </p:nvSpPr>
        <p:spPr>
          <a:xfrm>
            <a:off x="2172648" y="3287158"/>
            <a:ext cx="8555759" cy="811862"/>
          </a:xfrm>
          <a:custGeom>
            <a:avLst/>
            <a:gdLst>
              <a:gd name="connsiteX0" fmla="*/ 38751 w 8555759"/>
              <a:gd name="connsiteY0" fmla="*/ 0 h 811862"/>
              <a:gd name="connsiteX1" fmla="*/ 8555759 w 8555759"/>
              <a:gd name="connsiteY1" fmla="*/ 0 h 811862"/>
              <a:gd name="connsiteX2" fmla="*/ 8555759 w 8555759"/>
              <a:gd name="connsiteY2" fmla="*/ 811862 h 811862"/>
              <a:gd name="connsiteX3" fmla="*/ 36944 w 8555759"/>
              <a:gd name="connsiteY3" fmla="*/ 811862 h 811862"/>
              <a:gd name="connsiteX4" fmla="*/ 11642 w 8555759"/>
              <a:gd name="connsiteY4" fmla="*/ 642528 h 811862"/>
              <a:gd name="connsiteX5" fmla="*/ 0 w 8555759"/>
              <a:gd name="connsiteY5" fmla="*/ 411977 h 811862"/>
              <a:gd name="connsiteX6" fmla="*/ 11642 w 8555759"/>
              <a:gd name="connsiteY6" fmla="*/ 181425 h 811862"/>
              <a:gd name="connsiteX7" fmla="*/ 38751 w 8555759"/>
              <a:gd name="connsiteY7" fmla="*/ 0 h 8118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555759" h="811862">
                <a:moveTo>
                  <a:pt x="38751" y="0"/>
                </a:moveTo>
                <a:lnTo>
                  <a:pt x="8555759" y="0"/>
                </a:lnTo>
                <a:lnTo>
                  <a:pt x="8555759" y="811862"/>
                </a:lnTo>
                <a:lnTo>
                  <a:pt x="36944" y="811862"/>
                </a:lnTo>
                <a:lnTo>
                  <a:pt x="11642" y="642528"/>
                </a:lnTo>
                <a:lnTo>
                  <a:pt x="0" y="411977"/>
                </a:lnTo>
                <a:lnTo>
                  <a:pt x="11642" y="181425"/>
                </a:lnTo>
                <a:lnTo>
                  <a:pt x="38751" y="0"/>
                </a:lnTo>
                <a:close/>
              </a:path>
            </a:pathLst>
          </a:custGeom>
          <a:solidFill>
            <a:schemeClr val="accent4"/>
          </a:solidFill>
          <a:ln>
            <a:solidFill>
              <a:schemeClr val="bg1"/>
            </a:solidFill>
          </a:ln>
          <a:effectLst>
            <a:outerShdw blurRad="228600" dist="393700" dir="1800000" sx="97000" sy="97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sz="2000"/>
          </a:p>
        </p:txBody>
      </p:sp>
      <p:sp>
        <p:nvSpPr>
          <p:cNvPr id="9" name="Freeform: Shape 15">
            <a:extLst>
              <a:ext uri="{FF2B5EF4-FFF2-40B4-BE49-F238E27FC236}">
                <a16:creationId xmlns:a16="http://schemas.microsoft.com/office/drawing/2014/main" id="{2683EBF6-2955-49D3-A056-62032BFB55AA}"/>
              </a:ext>
            </a:extLst>
          </p:cNvPr>
          <p:cNvSpPr/>
          <p:nvPr/>
        </p:nvSpPr>
        <p:spPr>
          <a:xfrm>
            <a:off x="2234456" y="4215735"/>
            <a:ext cx="8493951" cy="811862"/>
          </a:xfrm>
          <a:custGeom>
            <a:avLst/>
            <a:gdLst>
              <a:gd name="connsiteX0" fmla="*/ 0 w 8493951"/>
              <a:gd name="connsiteY0" fmla="*/ 0 h 811862"/>
              <a:gd name="connsiteX1" fmla="*/ 8493951 w 8493951"/>
              <a:gd name="connsiteY1" fmla="*/ 0 h 811862"/>
              <a:gd name="connsiteX2" fmla="*/ 8493951 w 8493951"/>
              <a:gd name="connsiteY2" fmla="*/ 811862 h 811862"/>
              <a:gd name="connsiteX3" fmla="*/ 373019 w 8493951"/>
              <a:gd name="connsiteY3" fmla="*/ 811862 h 811862"/>
              <a:gd name="connsiteX4" fmla="*/ 286136 w 8493951"/>
              <a:gd name="connsiteY4" fmla="*/ 687318 h 811862"/>
              <a:gd name="connsiteX5" fmla="*/ 31492 w 8493951"/>
              <a:gd name="connsiteY5" fmla="*/ 127396 h 811862"/>
              <a:gd name="connsiteX6" fmla="*/ 0 w 8493951"/>
              <a:gd name="connsiteY6" fmla="*/ 0 h 8118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493951" h="811862">
                <a:moveTo>
                  <a:pt x="0" y="0"/>
                </a:moveTo>
                <a:lnTo>
                  <a:pt x="8493951" y="0"/>
                </a:lnTo>
                <a:lnTo>
                  <a:pt x="8493951" y="811862"/>
                </a:lnTo>
                <a:lnTo>
                  <a:pt x="373019" y="811862"/>
                </a:lnTo>
                <a:lnTo>
                  <a:pt x="286136" y="687318"/>
                </a:lnTo>
                <a:cubicBezTo>
                  <a:pt x="177158" y="515061"/>
                  <a:pt x="90876" y="327019"/>
                  <a:pt x="31492" y="127396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>
            <a:solidFill>
              <a:schemeClr val="bg1"/>
            </a:solidFill>
          </a:ln>
          <a:effectLst>
            <a:outerShdw blurRad="228600" dist="393700" dir="1800000" sx="97000" sy="97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sz="2000"/>
          </a:p>
        </p:txBody>
      </p:sp>
      <p:sp>
        <p:nvSpPr>
          <p:cNvPr id="10" name="Freeform: Shape 16">
            <a:extLst>
              <a:ext uri="{FF2B5EF4-FFF2-40B4-BE49-F238E27FC236}">
                <a16:creationId xmlns:a16="http://schemas.microsoft.com/office/drawing/2014/main" id="{E9D0A453-60E6-4887-9804-68B796A7B20B}"/>
              </a:ext>
            </a:extLst>
          </p:cNvPr>
          <p:cNvSpPr/>
          <p:nvPr/>
        </p:nvSpPr>
        <p:spPr>
          <a:xfrm>
            <a:off x="2699522" y="5144313"/>
            <a:ext cx="8028884" cy="809743"/>
          </a:xfrm>
          <a:custGeom>
            <a:avLst/>
            <a:gdLst>
              <a:gd name="connsiteX0" fmla="*/ 0 w 8028884"/>
              <a:gd name="connsiteY0" fmla="*/ 0 h 809743"/>
              <a:gd name="connsiteX1" fmla="*/ 8028884 w 8028884"/>
              <a:gd name="connsiteY1" fmla="*/ 0 h 809743"/>
              <a:gd name="connsiteX2" fmla="*/ 8028884 w 8028884"/>
              <a:gd name="connsiteY2" fmla="*/ 809743 h 809743"/>
              <a:gd name="connsiteX3" fmla="*/ 1728045 w 8028884"/>
              <a:gd name="connsiteY3" fmla="*/ 809742 h 809743"/>
              <a:gd name="connsiteX4" fmla="*/ 68041 w 8028884"/>
              <a:gd name="connsiteY4" fmla="*/ 80963 h 809743"/>
              <a:gd name="connsiteX5" fmla="*/ 0 w 8028884"/>
              <a:gd name="connsiteY5" fmla="*/ 0 h 809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028884" h="809743">
                <a:moveTo>
                  <a:pt x="0" y="0"/>
                </a:moveTo>
                <a:lnTo>
                  <a:pt x="8028884" y="0"/>
                </a:lnTo>
                <a:lnTo>
                  <a:pt x="8028884" y="809743"/>
                </a:lnTo>
                <a:lnTo>
                  <a:pt x="1728045" y="809742"/>
                </a:lnTo>
                <a:cubicBezTo>
                  <a:pt x="1071313" y="809742"/>
                  <a:pt x="480154" y="528992"/>
                  <a:pt x="68041" y="8096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  <a:ln>
            <a:solidFill>
              <a:schemeClr val="bg1"/>
            </a:solidFill>
          </a:ln>
          <a:effectLst>
            <a:outerShdw blurRad="228600" dist="393700" dir="1800000" sx="97000" sy="97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sz="200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B4504D5-BD79-40A3-9305-C3054A6826A0}"/>
              </a:ext>
            </a:extLst>
          </p:cNvPr>
          <p:cNvSpPr/>
          <p:nvPr/>
        </p:nvSpPr>
        <p:spPr>
          <a:xfrm>
            <a:off x="930337" y="2164836"/>
            <a:ext cx="3068601" cy="3068601"/>
          </a:xfrm>
          <a:prstGeom prst="ellipse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5400000" scaled="1"/>
          </a:gradFill>
          <a:ln>
            <a:solidFill>
              <a:schemeClr val="bg1"/>
            </a:solidFill>
          </a:ln>
          <a:effectLst>
            <a:outerShdw blurRad="279400" dist="127000" algn="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b="1" dirty="0">
                <a:solidFill>
                  <a:schemeClr val="tx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CDS View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21BFD68-D823-4CC4-A853-A8591E2C1257}"/>
              </a:ext>
            </a:extLst>
          </p:cNvPr>
          <p:cNvSpPr/>
          <p:nvPr/>
        </p:nvSpPr>
        <p:spPr>
          <a:xfrm>
            <a:off x="7303224" y="1703806"/>
            <a:ext cx="2952328" cy="30777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r>
              <a:rPr lang="en-IN" sz="2000" b="1" dirty="0">
                <a:solidFill>
                  <a:schemeClr val="bg1"/>
                </a:solidFill>
                <a:latin typeface="Segoe UI Light" panose="020B0502040204020203" pitchFamily="34" charset="0"/>
                <a:ea typeface="Open Sans" panose="020B0606030504020204" pitchFamily="34" charset="0"/>
                <a:cs typeface="Segoe UI Light" panose="020B0502040204020203" pitchFamily="34" charset="0"/>
              </a:rPr>
              <a:t>Fiori Application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8F775AB-D43A-4534-B6C1-F5FABE15D43A}"/>
              </a:ext>
            </a:extLst>
          </p:cNvPr>
          <p:cNvSpPr/>
          <p:nvPr/>
        </p:nvSpPr>
        <p:spPr>
          <a:xfrm>
            <a:off x="5054536" y="1719195"/>
            <a:ext cx="1762951" cy="276999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>
              <a:lnSpc>
                <a:spcPct val="90000"/>
              </a:lnSpc>
            </a:pPr>
            <a:r>
              <a:rPr lang="en-IN" sz="2000" b="1" dirty="0">
                <a:solidFill>
                  <a:schemeClr val="bg1"/>
                </a:solidFill>
                <a:latin typeface="Segoe UI Light" panose="020B0502040204020203" pitchFamily="34" charset="0"/>
                <a:ea typeface="Open Sans" panose="020B0606030504020204" pitchFamily="34" charset="0"/>
                <a:cs typeface="Segoe UI Light" panose="020B0502040204020203" pitchFamily="34" charset="0"/>
              </a:rPr>
              <a:t>@OData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308C6C5-27F4-437E-8968-E496F4CCDA53}"/>
              </a:ext>
            </a:extLst>
          </p:cNvPr>
          <p:cNvSpPr/>
          <p:nvPr/>
        </p:nvSpPr>
        <p:spPr>
          <a:xfrm>
            <a:off x="7303224" y="2604264"/>
            <a:ext cx="2952328" cy="30777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r>
              <a:rPr lang="en-IN" sz="2000" b="1" dirty="0">
                <a:solidFill>
                  <a:schemeClr val="bg1"/>
                </a:solidFill>
                <a:latin typeface="Segoe UI Light" panose="020B0502040204020203" pitchFamily="34" charset="0"/>
                <a:ea typeface="Open Sans" panose="020B0606030504020204" pitchFamily="34" charset="0"/>
                <a:cs typeface="Segoe UI Light" panose="020B0502040204020203" pitchFamily="34" charset="0"/>
              </a:rPr>
              <a:t>Analytics</a:t>
            </a:r>
            <a:endParaRPr lang="en-IN" sz="2000" dirty="0">
              <a:solidFill>
                <a:schemeClr val="bg1"/>
              </a:solidFill>
              <a:latin typeface="Segoe UI Light" panose="020B0502040204020203" pitchFamily="34" charset="0"/>
              <a:ea typeface="Open Sans" panose="020B0606030504020204" pitchFamily="34" charset="0"/>
              <a:cs typeface="Segoe UI Light" panose="020B0502040204020203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D3BBAC1-B66E-4CCD-85F0-AFCDE864A78E}"/>
              </a:ext>
            </a:extLst>
          </p:cNvPr>
          <p:cNvSpPr/>
          <p:nvPr/>
        </p:nvSpPr>
        <p:spPr>
          <a:xfrm>
            <a:off x="5054536" y="2619653"/>
            <a:ext cx="1762951" cy="276999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>
              <a:lnSpc>
                <a:spcPct val="90000"/>
              </a:lnSpc>
            </a:pPr>
            <a:r>
              <a:rPr lang="en-IN" sz="2000" b="1" dirty="0">
                <a:solidFill>
                  <a:schemeClr val="bg1"/>
                </a:solidFill>
                <a:latin typeface="Segoe UI Light" panose="020B0502040204020203" pitchFamily="34" charset="0"/>
                <a:ea typeface="Open Sans" panose="020B0606030504020204" pitchFamily="34" charset="0"/>
                <a:cs typeface="Segoe UI Light" panose="020B0502040204020203" pitchFamily="34" charset="0"/>
              </a:rPr>
              <a:t>@Analytic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FF20D0B-9DCF-420D-A6FB-6BB25E6295AD}"/>
              </a:ext>
            </a:extLst>
          </p:cNvPr>
          <p:cNvSpPr/>
          <p:nvPr/>
        </p:nvSpPr>
        <p:spPr>
          <a:xfrm>
            <a:off x="7303224" y="3515215"/>
            <a:ext cx="3425182" cy="30777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r>
              <a:rPr lang="en-IN" sz="2000" b="1" dirty="0">
                <a:solidFill>
                  <a:schemeClr val="bg1"/>
                </a:solidFill>
                <a:latin typeface="Segoe UI Light" panose="020B0502040204020203" pitchFamily="34" charset="0"/>
                <a:ea typeface="Open Sans" panose="020B0606030504020204" pitchFamily="34" charset="0"/>
                <a:cs typeface="Segoe UI Light" panose="020B0502040204020203" pitchFamily="34" charset="0"/>
              </a:rPr>
              <a:t>Transactional App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3F04073-7F52-4C31-A1F7-8DA034E79377}"/>
              </a:ext>
            </a:extLst>
          </p:cNvPr>
          <p:cNvSpPr/>
          <p:nvPr/>
        </p:nvSpPr>
        <p:spPr>
          <a:xfrm>
            <a:off x="5054536" y="3392106"/>
            <a:ext cx="1762951" cy="553998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>
              <a:lnSpc>
                <a:spcPct val="90000"/>
              </a:lnSpc>
            </a:pPr>
            <a:r>
              <a:rPr lang="en-IN" sz="2000" b="1" dirty="0">
                <a:solidFill>
                  <a:schemeClr val="bg1"/>
                </a:solidFill>
                <a:latin typeface="Segoe UI Light" panose="020B0502040204020203" pitchFamily="34" charset="0"/>
                <a:ea typeface="Open Sans" panose="020B0606030504020204" pitchFamily="34" charset="0"/>
                <a:cs typeface="Segoe UI Light" panose="020B0502040204020203" pitchFamily="34" charset="0"/>
              </a:rPr>
              <a:t>@ObjectModel</a:t>
            </a:r>
          </a:p>
          <a:p>
            <a:pPr>
              <a:lnSpc>
                <a:spcPct val="90000"/>
              </a:lnSpc>
            </a:pPr>
            <a:r>
              <a:rPr lang="en-IN" sz="2000" b="1" dirty="0">
                <a:solidFill>
                  <a:schemeClr val="bg1"/>
                </a:solidFill>
                <a:latin typeface="Segoe UI Light" panose="020B0502040204020203" pitchFamily="34" charset="0"/>
                <a:ea typeface="Open Sans" panose="020B0606030504020204" pitchFamily="34" charset="0"/>
                <a:cs typeface="Segoe UI Light" panose="020B0502040204020203" pitchFamily="34" charset="0"/>
              </a:rPr>
              <a:t>@UI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CEE8405-4C8F-48C4-9E36-67264C24C5B7}"/>
              </a:ext>
            </a:extLst>
          </p:cNvPr>
          <p:cNvSpPr/>
          <p:nvPr/>
        </p:nvSpPr>
        <p:spPr>
          <a:xfrm>
            <a:off x="7303224" y="4318861"/>
            <a:ext cx="3425182" cy="615553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S/4HANA Embedded Analytics</a:t>
            </a:r>
          </a:p>
          <a:p>
            <a:pPr algn="ctr"/>
            <a:r>
              <a:rPr lang="en-US" sz="2000" b="1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SAP Analytics Cloud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0018F12-D2F9-469A-A071-EBB5B4814F87}"/>
              </a:ext>
            </a:extLst>
          </p:cNvPr>
          <p:cNvSpPr/>
          <p:nvPr/>
        </p:nvSpPr>
        <p:spPr>
          <a:xfrm>
            <a:off x="5054536" y="4349638"/>
            <a:ext cx="1831964" cy="553998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>
              <a:lnSpc>
                <a:spcPct val="90000"/>
              </a:lnSpc>
            </a:pPr>
            <a:r>
              <a:rPr lang="en-IN" sz="2000" b="1" dirty="0">
                <a:solidFill>
                  <a:schemeClr val="bg1"/>
                </a:solidFill>
                <a:latin typeface="Segoe UI Light" panose="020B0502040204020203" pitchFamily="34" charset="0"/>
                <a:ea typeface="Open Sans" panose="020B0606030504020204" pitchFamily="34" charset="0"/>
                <a:cs typeface="Segoe UI Light" panose="020B0502040204020203" pitchFamily="34" charset="0"/>
              </a:rPr>
              <a:t>@AnalyticDetails</a:t>
            </a:r>
          </a:p>
          <a:p>
            <a:pPr>
              <a:lnSpc>
                <a:spcPct val="90000"/>
              </a:lnSpc>
            </a:pPr>
            <a:r>
              <a:rPr lang="en-IN" sz="2000" b="1" dirty="0">
                <a:solidFill>
                  <a:schemeClr val="bg1"/>
                </a:solidFill>
                <a:latin typeface="Segoe UI Light" panose="020B0502040204020203" pitchFamily="34" charset="0"/>
                <a:ea typeface="Open Sans" panose="020B0606030504020204" pitchFamily="34" charset="0"/>
                <a:cs typeface="Segoe UI Light" panose="020B0502040204020203" pitchFamily="34" charset="0"/>
              </a:rPr>
              <a:t>@DefaultAgg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87E1778-8740-4893-8067-D1CF7D49FCD9}"/>
              </a:ext>
            </a:extLst>
          </p:cNvPr>
          <p:cNvSpPr/>
          <p:nvPr/>
        </p:nvSpPr>
        <p:spPr>
          <a:xfrm>
            <a:off x="7303224" y="5387147"/>
            <a:ext cx="3425182" cy="30777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r>
              <a:rPr lang="en-IN" sz="2000" b="1" dirty="0">
                <a:solidFill>
                  <a:schemeClr val="bg1"/>
                </a:solidFill>
                <a:latin typeface="Segoe UI Light" panose="020B0502040204020203" pitchFamily="34" charset="0"/>
                <a:ea typeface="Open Sans" panose="020B0606030504020204" pitchFamily="34" charset="0"/>
                <a:cs typeface="Segoe UI Light" panose="020B0502040204020203" pitchFamily="34" charset="0"/>
              </a:rPr>
              <a:t>Normal ABAP Report 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FD4B6AD-AD72-4563-8437-1C1C3555BCD4}"/>
              </a:ext>
            </a:extLst>
          </p:cNvPr>
          <p:cNvSpPr/>
          <p:nvPr/>
        </p:nvSpPr>
        <p:spPr>
          <a:xfrm>
            <a:off x="5054536" y="5402537"/>
            <a:ext cx="1762951" cy="276999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>
              <a:lnSpc>
                <a:spcPct val="90000"/>
              </a:lnSpc>
            </a:pPr>
            <a:r>
              <a:rPr lang="en-IN" sz="2000" b="1" dirty="0">
                <a:solidFill>
                  <a:schemeClr val="bg1"/>
                </a:solidFill>
                <a:latin typeface="Segoe UI Light" panose="020B0502040204020203" pitchFamily="34" charset="0"/>
                <a:ea typeface="Open Sans" panose="020B0606030504020204" pitchFamily="34" charset="0"/>
                <a:cs typeface="Segoe UI Light" panose="020B0502040204020203" pitchFamily="34" charset="0"/>
              </a:rPr>
              <a:t>@Semantic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F816762-1DF0-4BFB-A882-92B35D8AB94C}"/>
              </a:ext>
            </a:extLst>
          </p:cNvPr>
          <p:cNvSpPr txBox="1"/>
          <p:nvPr/>
        </p:nvSpPr>
        <p:spPr>
          <a:xfrm>
            <a:off x="4105435" y="1534529"/>
            <a:ext cx="4443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000" b="1" dirty="0">
                <a:solidFill>
                  <a:schemeClr val="bg1"/>
                </a:solidFill>
              </a:rPr>
              <a:t>01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D8416D4-D67F-4DB9-9EC7-4D50DDFA404C}"/>
              </a:ext>
            </a:extLst>
          </p:cNvPr>
          <p:cNvSpPr txBox="1"/>
          <p:nvPr/>
        </p:nvSpPr>
        <p:spPr>
          <a:xfrm>
            <a:off x="4105435" y="2434987"/>
            <a:ext cx="4443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000" b="1" dirty="0">
                <a:solidFill>
                  <a:schemeClr val="bg1"/>
                </a:solidFill>
              </a:rPr>
              <a:t>02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CCC6A06-35EC-413A-84D6-700D195D6CE6}"/>
              </a:ext>
            </a:extLst>
          </p:cNvPr>
          <p:cNvSpPr txBox="1"/>
          <p:nvPr/>
        </p:nvSpPr>
        <p:spPr>
          <a:xfrm>
            <a:off x="4105435" y="3345939"/>
            <a:ext cx="4443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000" b="1" dirty="0">
                <a:solidFill>
                  <a:schemeClr val="bg1"/>
                </a:solidFill>
              </a:rPr>
              <a:t>03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3F8B143-1C34-41ED-A790-FF6990299CEB}"/>
              </a:ext>
            </a:extLst>
          </p:cNvPr>
          <p:cNvSpPr txBox="1"/>
          <p:nvPr/>
        </p:nvSpPr>
        <p:spPr>
          <a:xfrm>
            <a:off x="4105435" y="4303471"/>
            <a:ext cx="4443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000" b="1" dirty="0">
                <a:solidFill>
                  <a:schemeClr val="bg1"/>
                </a:solidFill>
              </a:rPr>
              <a:t>04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10ACF00-F09B-4E88-BB1D-23D1C6B7C5A7}"/>
              </a:ext>
            </a:extLst>
          </p:cNvPr>
          <p:cNvSpPr txBox="1"/>
          <p:nvPr/>
        </p:nvSpPr>
        <p:spPr>
          <a:xfrm>
            <a:off x="4105435" y="5217871"/>
            <a:ext cx="4443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000" b="1" dirty="0">
                <a:solidFill>
                  <a:schemeClr val="bg1"/>
                </a:solidFill>
              </a:rPr>
              <a:t>05</a:t>
            </a:r>
          </a:p>
        </p:txBody>
      </p:sp>
      <p:sp>
        <p:nvSpPr>
          <p:cNvPr id="28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470676" y="6472169"/>
            <a:ext cx="367971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>
                <a:solidFill>
                  <a:schemeClr val="bg1"/>
                </a:solidFill>
                <a:latin typeface="Calibri" panose="020F0502020204030204"/>
              </a:rPr>
              <a:t>Anubhav Oberoy &amp; Shubham Singh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758778312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id="{E326B370-DC08-4FA5-85F8-AF9E375072F8}"/>
              </a:ext>
            </a:extLst>
          </p:cNvPr>
          <p:cNvSpPr/>
          <p:nvPr/>
        </p:nvSpPr>
        <p:spPr>
          <a:xfrm>
            <a:off x="23092" y="-1878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609441" y="341655"/>
            <a:ext cx="10969943" cy="711081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0"/>
              </a:rPr>
              <a:t>CDS: Common Basics for Domain Specific Framework </a:t>
            </a: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6" name="Text Placeholder 2"/>
          <p:cNvSpPr txBox="1">
            <a:spLocks/>
          </p:cNvSpPr>
          <p:nvPr/>
        </p:nvSpPr>
        <p:spPr>
          <a:xfrm>
            <a:off x="261764" y="1473297"/>
            <a:ext cx="5976599" cy="3505379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693" indent="-285693">
              <a:spcAft>
                <a:spcPts val="900"/>
              </a:spcAft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bg1"/>
                </a:solidFill>
                <a:cs typeface="Optima"/>
              </a:rPr>
              <a:t>Reusable and unified view model for all use cases</a:t>
            </a:r>
          </a:p>
          <a:p>
            <a:pPr marL="285693" indent="-285693">
              <a:spcAft>
                <a:spcPts val="900"/>
              </a:spcAft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bg1"/>
                </a:solidFill>
                <a:cs typeface="Optima"/>
              </a:rPr>
              <a:t>Annotations enabling flexible usage in different contexts</a:t>
            </a:r>
          </a:p>
          <a:p>
            <a:pPr marL="285693" indent="-285693">
              <a:spcAft>
                <a:spcPts val="900"/>
              </a:spcAft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bg1"/>
                </a:solidFill>
              </a:rPr>
              <a:t>Efficient development </a:t>
            </a:r>
          </a:p>
        </p:txBody>
      </p:sp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4055552774"/>
              </p:ext>
            </p:extLst>
          </p:nvPr>
        </p:nvGraphicFramePr>
        <p:xfrm>
          <a:off x="5487000" y="1473297"/>
          <a:ext cx="6490604" cy="4108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470676" y="6472169"/>
            <a:ext cx="367971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>
                <a:solidFill>
                  <a:schemeClr val="bg1"/>
                </a:solidFill>
                <a:latin typeface="Calibri" panose="020F0502020204030204"/>
              </a:rPr>
              <a:t>Anubhav Oberoy &amp; Shubham Singh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93704807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id="{E326B370-DC08-4FA5-85F8-AF9E375072F8}"/>
              </a:ext>
            </a:extLst>
          </p:cNvPr>
          <p:cNvSpPr/>
          <p:nvPr/>
        </p:nvSpPr>
        <p:spPr>
          <a:xfrm>
            <a:off x="23092" y="-1878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0"/>
              </a:rPr>
              <a:t>CDS Associations</a:t>
            </a: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5960" y="1796935"/>
            <a:ext cx="6336571" cy="3996571"/>
          </a:xfrm>
          <a:prstGeom prst="rect">
            <a:avLst/>
          </a:prstGeom>
        </p:spPr>
      </p:pic>
      <p:sp>
        <p:nvSpPr>
          <p:cNvPr id="7" name="Text Placeholder 2"/>
          <p:cNvSpPr txBox="1">
            <a:spLocks/>
          </p:cNvSpPr>
          <p:nvPr/>
        </p:nvSpPr>
        <p:spPr>
          <a:xfrm>
            <a:off x="261764" y="777129"/>
            <a:ext cx="5374197" cy="59731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2">
              <a:spcBef>
                <a:spcPts val="600"/>
              </a:spcBef>
            </a:pPr>
            <a:r>
              <a:rPr lang="en-US" dirty="0">
                <a:solidFill>
                  <a:schemeClr val="bg1"/>
                </a:solidFill>
              </a:rPr>
              <a:t>Associations define relationships between entities in the data model</a:t>
            </a:r>
          </a:p>
          <a:p>
            <a:pPr>
              <a:spcBef>
                <a:spcPts val="1625"/>
              </a:spcBef>
              <a:defRPr/>
            </a:pPr>
            <a:r>
              <a:rPr lang="en-US" altLang="de-DE" sz="1800" dirty="0">
                <a:solidFill>
                  <a:schemeClr val="bg1"/>
                </a:solidFill>
              </a:rPr>
              <a:t>Association definition contains</a:t>
            </a:r>
          </a:p>
          <a:p>
            <a:pPr marL="271409" lvl="4" indent="-263472">
              <a:spcBef>
                <a:spcPct val="20000"/>
              </a:spcBef>
              <a:spcAft>
                <a:spcPct val="5000"/>
              </a:spcAft>
              <a:buClr>
                <a:schemeClr val="accent1"/>
              </a:buClr>
              <a:buSzPct val="80000"/>
              <a:buFont typeface="Wingdings" pitchFamily="2" charset="2"/>
              <a:buChar char="n"/>
              <a:defRPr/>
            </a:pPr>
            <a:r>
              <a:rPr lang="en-US" altLang="de-DE" dirty="0">
                <a:solidFill>
                  <a:schemeClr val="bg1"/>
                </a:solidFill>
              </a:rPr>
              <a:t>Target entity with optional alias (Recommended to start with _)</a:t>
            </a:r>
          </a:p>
          <a:p>
            <a:pPr marL="271409" lvl="4" indent="-263472">
              <a:spcBef>
                <a:spcPct val="20000"/>
              </a:spcBef>
              <a:spcAft>
                <a:spcPct val="5000"/>
              </a:spcAft>
              <a:buClr>
                <a:schemeClr val="accent1"/>
              </a:buClr>
              <a:buSzPct val="80000"/>
              <a:buFont typeface="Wingdings" pitchFamily="2" charset="2"/>
              <a:buChar char="n"/>
              <a:defRPr/>
            </a:pPr>
            <a:r>
              <a:rPr lang="en-US" altLang="de-DE" dirty="0">
                <a:solidFill>
                  <a:schemeClr val="bg1"/>
                </a:solidFill>
              </a:rPr>
              <a:t>Cardinality[min .. max] (optional)</a:t>
            </a:r>
          </a:p>
          <a:p>
            <a:pPr marL="271409" lvl="4" indent="-263472">
              <a:spcBef>
                <a:spcPct val="20000"/>
              </a:spcBef>
              <a:spcAft>
                <a:spcPct val="5000"/>
              </a:spcAft>
              <a:buClr>
                <a:schemeClr val="accent1"/>
              </a:buClr>
              <a:buSzPct val="80000"/>
              <a:buFont typeface="Wingdings" pitchFamily="2" charset="2"/>
              <a:buChar char="n"/>
              <a:defRPr/>
            </a:pPr>
            <a:r>
              <a:rPr lang="en-US" altLang="de-DE" dirty="0">
                <a:solidFill>
                  <a:schemeClr val="bg1"/>
                </a:solidFill>
              </a:rPr>
              <a:t>ON condition represents JOIN condition</a:t>
            </a:r>
            <a:br>
              <a:rPr lang="en-US" altLang="de-DE" dirty="0">
                <a:solidFill>
                  <a:schemeClr val="bg1"/>
                </a:solidFill>
              </a:rPr>
            </a:br>
            <a:r>
              <a:rPr lang="en-US" altLang="de-DE" dirty="0">
                <a:solidFill>
                  <a:schemeClr val="bg1"/>
                </a:solidFill>
                <a:sym typeface="Wingdings" panose="05000000000000000000" pitchFamily="2" charset="2"/>
              </a:rPr>
              <a:t></a:t>
            </a:r>
            <a:r>
              <a:rPr lang="en-US" altLang="de-DE" dirty="0">
                <a:solidFill>
                  <a:schemeClr val="bg1"/>
                </a:solidFill>
              </a:rPr>
              <a:t> easy to refactor</a:t>
            </a:r>
          </a:p>
          <a:p>
            <a:pPr marL="1" lvl="2">
              <a:spcBef>
                <a:spcPct val="20000"/>
              </a:spcBef>
              <a:spcAft>
                <a:spcPct val="5000"/>
              </a:spcAft>
              <a:buClr>
                <a:schemeClr val="accent1"/>
              </a:buClr>
              <a:buSzPct val="80000"/>
              <a:defRPr/>
            </a:pPr>
            <a:r>
              <a:rPr lang="en-US" altLang="de-DE" b="1" dirty="0">
                <a:solidFill>
                  <a:schemeClr val="bg1"/>
                </a:solidFill>
              </a:rPr>
              <a:t>Consumption of Association</a:t>
            </a:r>
          </a:p>
          <a:p>
            <a:pPr marL="271409" lvl="4" indent="-263472">
              <a:spcBef>
                <a:spcPct val="20000"/>
              </a:spcBef>
              <a:spcAft>
                <a:spcPct val="5000"/>
              </a:spcAft>
              <a:buClr>
                <a:schemeClr val="accent1"/>
              </a:buClr>
              <a:buSzPct val="80000"/>
              <a:buFont typeface="Wingdings" pitchFamily="2" charset="2"/>
              <a:buChar char="n"/>
              <a:defRPr/>
            </a:pPr>
            <a:r>
              <a:rPr lang="en-US" altLang="de-DE" dirty="0">
                <a:solidFill>
                  <a:schemeClr val="bg1"/>
                </a:solidFill>
              </a:rPr>
              <a:t>From </a:t>
            </a:r>
          </a:p>
          <a:p>
            <a:pPr marL="271409" lvl="4" indent="-263472">
              <a:spcBef>
                <a:spcPct val="20000"/>
              </a:spcBef>
              <a:spcAft>
                <a:spcPct val="5000"/>
              </a:spcAft>
              <a:buClr>
                <a:schemeClr val="accent1"/>
              </a:buClr>
              <a:buSzPct val="80000"/>
              <a:buFont typeface="Wingdings" pitchFamily="2" charset="2"/>
              <a:buChar char="n"/>
              <a:defRPr/>
            </a:pPr>
            <a:r>
              <a:rPr lang="en-US" altLang="de-DE" dirty="0">
                <a:solidFill>
                  <a:schemeClr val="bg1"/>
                </a:solidFill>
              </a:rPr>
              <a:t>Projection list</a:t>
            </a:r>
          </a:p>
          <a:p>
            <a:pPr marL="271409" lvl="4" indent="-263472">
              <a:spcBef>
                <a:spcPct val="20000"/>
              </a:spcBef>
              <a:spcAft>
                <a:spcPct val="5000"/>
              </a:spcAft>
              <a:buClr>
                <a:schemeClr val="accent1"/>
              </a:buClr>
              <a:buSzPct val="80000"/>
              <a:buFont typeface="Wingdings" pitchFamily="2" charset="2"/>
              <a:buChar char="n"/>
              <a:defRPr/>
            </a:pPr>
            <a:r>
              <a:rPr lang="en-US" altLang="de-DE" dirty="0">
                <a:solidFill>
                  <a:schemeClr val="bg1"/>
                </a:solidFill>
              </a:rPr>
              <a:t>Aggregations</a:t>
            </a:r>
          </a:p>
          <a:p>
            <a:pPr marL="271409" lvl="4" indent="-263472">
              <a:spcBef>
                <a:spcPct val="20000"/>
              </a:spcBef>
              <a:spcAft>
                <a:spcPct val="5000"/>
              </a:spcAft>
              <a:buClr>
                <a:schemeClr val="accent1"/>
              </a:buClr>
              <a:buSzPct val="80000"/>
              <a:buFont typeface="Wingdings" pitchFamily="2" charset="2"/>
              <a:buChar char="n"/>
              <a:defRPr/>
            </a:pPr>
            <a:r>
              <a:rPr lang="en-US" altLang="de-DE" dirty="0">
                <a:solidFill>
                  <a:schemeClr val="bg1"/>
                </a:solidFill>
              </a:rPr>
              <a:t>WHERE, GROUP BY and HAVING clauses</a:t>
            </a:r>
          </a:p>
          <a:p>
            <a:pPr marL="7936" lvl="4">
              <a:spcBef>
                <a:spcPct val="20000"/>
              </a:spcBef>
              <a:spcAft>
                <a:spcPct val="5000"/>
              </a:spcAft>
              <a:buClr>
                <a:schemeClr val="accent1"/>
              </a:buClr>
              <a:buSzPct val="80000"/>
              <a:defRPr/>
            </a:pPr>
            <a:r>
              <a:rPr lang="en-US" altLang="de-DE" b="1" dirty="0">
                <a:solidFill>
                  <a:schemeClr val="bg1"/>
                </a:solidFill>
              </a:rPr>
              <a:t>Path Expressions Support</a:t>
            </a:r>
          </a:p>
          <a:p>
            <a:pPr marL="271409" lvl="4" indent="-263472">
              <a:spcBef>
                <a:spcPct val="20000"/>
              </a:spcBef>
              <a:spcAft>
                <a:spcPct val="5000"/>
              </a:spcAft>
              <a:buClr>
                <a:schemeClr val="accent1"/>
              </a:buClr>
              <a:buSzPct val="80000"/>
              <a:buFont typeface="Wingdings" pitchFamily="2" charset="2"/>
              <a:buChar char="n"/>
              <a:defRPr/>
            </a:pPr>
            <a:r>
              <a:rPr lang="en-US" dirty="0">
                <a:solidFill>
                  <a:schemeClr val="bg1"/>
                </a:solidFill>
              </a:rPr>
              <a:t>Simplified consumption both in CDS view and Open SQL</a:t>
            </a:r>
          </a:p>
          <a:p>
            <a:pPr marL="7936" lvl="4">
              <a:spcBef>
                <a:spcPct val="20000"/>
              </a:spcBef>
              <a:spcAft>
                <a:spcPct val="5000"/>
              </a:spcAft>
              <a:buClr>
                <a:schemeClr val="accent1"/>
              </a:buClr>
              <a:buSzPct val="80000"/>
              <a:defRPr/>
            </a:pPr>
            <a:r>
              <a:rPr lang="en-US" altLang="de-DE" b="1" dirty="0">
                <a:solidFill>
                  <a:schemeClr val="bg1"/>
                </a:solidFill>
              </a:rPr>
              <a:t>Filter Expressions Support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470676" y="6472169"/>
            <a:ext cx="367971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>
                <a:solidFill>
                  <a:schemeClr val="bg1"/>
                </a:solidFill>
                <a:latin typeface="Calibri" panose="020F0502020204030204"/>
              </a:rPr>
              <a:t>Anubhav Oberoy &amp; Shubham Singh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705016211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Benefits Images | Free Vectors, Stock Photos &amp; PS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6377" y="1534945"/>
            <a:ext cx="5962650" cy="4448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Rectangle 86">
            <a:extLst>
              <a:ext uri="{FF2B5EF4-FFF2-40B4-BE49-F238E27FC236}">
                <a16:creationId xmlns:a16="http://schemas.microsoft.com/office/drawing/2014/main" id="{E326B370-DC08-4FA5-85F8-AF9E375072F8}"/>
              </a:ext>
            </a:extLst>
          </p:cNvPr>
          <p:cNvSpPr/>
          <p:nvPr/>
        </p:nvSpPr>
        <p:spPr>
          <a:xfrm>
            <a:off x="23092" y="-1878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0"/>
              </a:rPr>
              <a:t>CDS Associations : Advantages</a:t>
            </a: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8" name="Text Placeholder 2"/>
          <p:cNvSpPr txBox="1">
            <a:spLocks/>
          </p:cNvSpPr>
          <p:nvPr/>
        </p:nvSpPr>
        <p:spPr>
          <a:xfrm>
            <a:off x="367780" y="1083059"/>
            <a:ext cx="7616652" cy="335405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800" dirty="0">
                <a:solidFill>
                  <a:schemeClr val="bg1"/>
                </a:solidFill>
              </a:rPr>
              <a:t>Why would you use associations?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Easy Model Consumption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Path Expressions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Filter Expressions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Re-use views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“JOINs on demand”: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JOINs are only generated if the corresponding association is   consumed.</a:t>
            </a:r>
          </a:p>
        </p:txBody>
      </p:sp>
      <p:sp>
        <p:nvSpPr>
          <p:cNvPr id="9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470676" y="6472169"/>
            <a:ext cx="367971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>
                <a:solidFill>
                  <a:schemeClr val="bg1"/>
                </a:solidFill>
                <a:latin typeface="Calibri" panose="020F0502020204030204"/>
              </a:rPr>
              <a:t>Anubhav Oberoy &amp; Shubham Singh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961111582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id="{E326B370-DC08-4FA5-85F8-AF9E375072F8}"/>
              </a:ext>
            </a:extLst>
          </p:cNvPr>
          <p:cNvSpPr/>
          <p:nvPr/>
        </p:nvSpPr>
        <p:spPr>
          <a:xfrm>
            <a:off x="-26268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0"/>
              </a:rPr>
              <a:t>Best Practices in Association</a:t>
            </a: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472820C-F5FD-4A88-B639-E32106C5BDAD}"/>
              </a:ext>
            </a:extLst>
          </p:cNvPr>
          <p:cNvSpPr txBox="1"/>
          <p:nvPr/>
        </p:nvSpPr>
        <p:spPr>
          <a:xfrm>
            <a:off x="696316" y="1052736"/>
            <a:ext cx="1101472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</a:rPr>
              <a:t>Association must be given an alias name 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800" dirty="0">
                <a:solidFill>
                  <a:schemeClr val="bg1"/>
                </a:solidFill>
                <a:latin typeface="Calibri"/>
              </a:rPr>
              <a:t>The name should start with underscore _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</a:rPr>
              <a:t>Associations are of 2 types</a:t>
            </a:r>
          </a:p>
          <a:p>
            <a:pPr marL="742950" lvl="1" indent="-285750">
              <a:buFontTx/>
              <a:buChar char="-"/>
              <a:defRPr/>
            </a:pPr>
            <a:r>
              <a:rPr lang="en-US" sz="1800" dirty="0">
                <a:solidFill>
                  <a:schemeClr val="bg1"/>
                </a:solidFill>
                <a:latin typeface="Calibri"/>
              </a:rPr>
              <a:t>Ad-Hoc Association (Which forces Join)</a:t>
            </a:r>
          </a:p>
          <a:p>
            <a:pPr marL="742950" lvl="1" indent="-285750">
              <a:buFontTx/>
              <a:buChar char="-"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</a:rPr>
              <a:t>Exposed Association (which </a:t>
            </a:r>
            <a:r>
              <a:rPr lang="en-US" sz="1800" dirty="0">
                <a:solidFill>
                  <a:schemeClr val="bg1"/>
                </a:solidFill>
                <a:latin typeface="Calibri"/>
              </a:rPr>
              <a:t>is </a:t>
            </a:r>
            <a:r>
              <a:rPr lang="en-US" sz="1800" dirty="0" err="1">
                <a:solidFill>
                  <a:schemeClr val="bg1"/>
                </a:solidFill>
                <a:latin typeface="Calibri"/>
              </a:rPr>
              <a:t>ondemand</a:t>
            </a:r>
            <a:r>
              <a:rPr lang="en-US" sz="1800" dirty="0">
                <a:solidFill>
                  <a:schemeClr val="bg1"/>
                </a:solidFill>
                <a:latin typeface="Calibri"/>
              </a:rPr>
              <a:t>)</a:t>
            </a:r>
          </a:p>
          <a:p>
            <a:pPr marL="285750" indent="-285750">
              <a:buFontTx/>
              <a:buChar char="-"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</a:rPr>
              <a:t>We should only use ad-hoc, if its absolutely necessary</a:t>
            </a:r>
          </a:p>
          <a:p>
            <a:pPr marL="285750" indent="-285750">
              <a:buFontTx/>
              <a:buChar char="-"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</a:rPr>
              <a:t>We can have multiple associations in one view</a:t>
            </a:r>
          </a:p>
          <a:p>
            <a:pPr marL="285750" indent="-285750">
              <a:buFontTx/>
              <a:buChar char="-"/>
              <a:defRPr/>
            </a:pPr>
            <a:r>
              <a:rPr lang="en-US" sz="1800" dirty="0">
                <a:solidFill>
                  <a:schemeClr val="bg1"/>
                </a:solidFill>
                <a:latin typeface="Calibri"/>
              </a:rPr>
              <a:t>An association would have cardinality as </a:t>
            </a:r>
            <a:r>
              <a:rPr lang="en-US" sz="1800" dirty="0" err="1">
                <a:solidFill>
                  <a:schemeClr val="bg1"/>
                </a:solidFill>
                <a:latin typeface="Calibri"/>
              </a:rPr>
              <a:t>min..max</a:t>
            </a:r>
            <a:endParaRPr lang="en-US" sz="1800" dirty="0">
              <a:solidFill>
                <a:schemeClr val="bg1"/>
              </a:solidFill>
              <a:latin typeface="Calibri"/>
            </a:endParaRPr>
          </a:p>
          <a:p>
            <a:pPr marL="285750" indent="-285750">
              <a:buFontTx/>
              <a:buChar char="-"/>
              <a:defRPr/>
            </a:pPr>
            <a:r>
              <a:rPr lang="en-US" sz="1800" dirty="0">
                <a:solidFill>
                  <a:schemeClr val="bg1"/>
                </a:solidFill>
                <a:latin typeface="Calibri"/>
              </a:rPr>
              <a:t>Min </a:t>
            </a:r>
            <a:r>
              <a:rPr lang="en-US" sz="1800" dirty="0">
                <a:solidFill>
                  <a:schemeClr val="bg1"/>
                </a:solidFill>
                <a:latin typeface="Calibri"/>
                <a:sym typeface="Wingdings" panose="05000000000000000000" pitchFamily="2" charset="2"/>
              </a:rPr>
              <a:t> 0,1 and max  1, *</a:t>
            </a:r>
          </a:p>
          <a:p>
            <a:pPr marL="285750" indent="-285750">
              <a:buFontTx/>
              <a:buChar char="-"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sym typeface="Wingdings" panose="05000000000000000000" pitchFamily="2" charset="2"/>
              </a:rPr>
              <a:t>0..1</a:t>
            </a:r>
          </a:p>
          <a:p>
            <a:pPr marL="285750" indent="-285750">
              <a:buFontTx/>
              <a:buChar char="-"/>
              <a:defRPr/>
            </a:pPr>
            <a:r>
              <a:rPr lang="en-US" sz="1800" dirty="0">
                <a:solidFill>
                  <a:schemeClr val="bg1"/>
                </a:solidFill>
                <a:latin typeface="Calibri"/>
                <a:sym typeface="Wingdings" panose="05000000000000000000" pitchFamily="2" charset="2"/>
              </a:rPr>
              <a:t>1..1</a:t>
            </a:r>
          </a:p>
          <a:p>
            <a:pPr marL="285750" indent="-285750">
              <a:buFontTx/>
              <a:buChar char="-"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sym typeface="Wingdings" panose="05000000000000000000" pitchFamily="2" charset="2"/>
              </a:rPr>
              <a:t>0..*</a:t>
            </a:r>
          </a:p>
          <a:p>
            <a:pPr marL="285750" indent="-285750">
              <a:buFontTx/>
              <a:buChar char="-"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sym typeface="Wingdings" panose="05000000000000000000" pitchFamily="2" charset="2"/>
              </a:rPr>
              <a:t>1..*</a:t>
            </a:r>
          </a:p>
          <a:p>
            <a:pPr marL="285750" indent="-285750">
              <a:buFontTx/>
              <a:buChar char="-"/>
              <a:defRPr/>
            </a:pPr>
            <a:r>
              <a:rPr lang="en-US" sz="1800" dirty="0">
                <a:solidFill>
                  <a:schemeClr val="bg1"/>
                </a:solidFill>
                <a:latin typeface="Calibri"/>
                <a:sym typeface="Wingdings" panose="05000000000000000000" pitchFamily="2" charset="2"/>
              </a:rPr>
              <a:t>association[1] – this means min is 0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</a:endParaRPr>
          </a:p>
        </p:txBody>
      </p:sp>
      <p:sp>
        <p:nvSpPr>
          <p:cNvPr id="7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470676" y="6472169"/>
            <a:ext cx="367971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>
                <a:solidFill>
                  <a:schemeClr val="bg1"/>
                </a:solidFill>
                <a:latin typeface="Calibri" panose="020F0502020204030204"/>
              </a:rPr>
              <a:t>Anubhav Oberoy &amp; Shubham Singh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219803118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id="{E326B370-DC08-4FA5-85F8-AF9E375072F8}"/>
              </a:ext>
            </a:extLst>
          </p:cNvPr>
          <p:cNvSpPr/>
          <p:nvPr/>
        </p:nvSpPr>
        <p:spPr>
          <a:xfrm>
            <a:off x="-26268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0"/>
              </a:rPr>
              <a:t>Introduction to OData</a:t>
            </a: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55320" y="1103164"/>
            <a:ext cx="1072535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800" dirty="0">
                <a:solidFill>
                  <a:schemeClr val="bg1"/>
                </a:solidFill>
              </a:rPr>
              <a:t>OData is </a:t>
            </a:r>
            <a:r>
              <a:rPr lang="en-US" sz="1800" b="1" dirty="0">
                <a:solidFill>
                  <a:schemeClr val="bg1"/>
                </a:solidFill>
              </a:rPr>
              <a:t>open data protocol</a:t>
            </a:r>
            <a:r>
              <a:rPr lang="en-US" sz="1800" dirty="0">
                <a:solidFill>
                  <a:schemeClr val="bg1"/>
                </a:solidFill>
              </a:rPr>
              <a:t>, it is used to create REST based services, initially developed by the OASIS (Organization for the Advancement of Structured Information Standards) company later acquired by Microsoft and make open source.</a:t>
            </a:r>
          </a:p>
          <a:p>
            <a:pPr algn="just"/>
            <a:r>
              <a:rPr lang="en-US" sz="1800" dirty="0">
                <a:solidFill>
                  <a:schemeClr val="bg1"/>
                </a:solidFill>
              </a:rPr>
              <a:t>The simplest definition of OData would be that it is a standardized protocol built over existing HTTP and REST protocols supporting CRUD (Create, Read, Update, Delete) operations for creating and consuming data APIs.</a:t>
            </a:r>
          </a:p>
          <a:p>
            <a:pPr algn="just"/>
            <a:r>
              <a:rPr lang="en-US" sz="1800" dirty="0">
                <a:solidFill>
                  <a:schemeClr val="bg1"/>
                </a:solidFill>
              </a:rPr>
              <a:t>Currently OData is widely used for exposing data.</a:t>
            </a:r>
          </a:p>
        </p:txBody>
      </p:sp>
      <p:pic>
        <p:nvPicPr>
          <p:cNvPr id="10" name="Picture 2" descr="OData – Everything that you need to know (Part 4) | SAP Blog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2044" y="2901433"/>
            <a:ext cx="5726849" cy="3851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470676" y="6472169"/>
            <a:ext cx="367971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>
                <a:solidFill>
                  <a:schemeClr val="bg1"/>
                </a:solidFill>
                <a:latin typeface="Calibri" panose="020F0502020204030204"/>
              </a:rPr>
              <a:t>Anubhav Oberoy &amp; Shubham Singh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854514136"/>
      </p:ext>
    </p:extLst>
  </p:cSld>
  <p:clrMapOvr>
    <a:masterClrMapping/>
  </p:clrMapOvr>
  <p:transition spd="slow">
    <p:push dir="u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>
          <a:blip xmlns:r="http://schemas.openxmlformats.org/officeDocument/2006/relationships" r:embed="rId1"/>
          <a:stretch>
            <a:fillRect/>
          </a:stretch>
        </a:blip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9344</TotalTime>
  <Words>1073</Words>
  <Application>Microsoft Office PowerPoint</Application>
  <PresentationFormat>Custom</PresentationFormat>
  <Paragraphs>236</Paragraphs>
  <Slides>21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3" baseType="lpstr">
      <vt:lpstr>Arial</vt:lpstr>
      <vt:lpstr>Arial</vt:lpstr>
      <vt:lpstr>Arial Black</vt:lpstr>
      <vt:lpstr>Arial Bold</vt:lpstr>
      <vt:lpstr>Calibri</vt:lpstr>
      <vt:lpstr>Cooper Black</vt:lpstr>
      <vt:lpstr>Optima</vt:lpstr>
      <vt:lpstr>Patua One</vt:lpstr>
      <vt:lpstr>Segoe UI</vt:lpstr>
      <vt:lpstr>Segoe UI Light</vt:lpstr>
      <vt:lpstr>Wingdings</vt:lpstr>
      <vt:lpstr>Office Theme</vt:lpstr>
      <vt:lpstr>ABAP on Hana s/4 Hana Training</vt:lpstr>
      <vt:lpstr>Agenda – Day 12</vt:lpstr>
      <vt:lpstr>Comparison of CDS v/s DDIC Views</vt:lpstr>
      <vt:lpstr>When to Use which Annotation</vt:lpstr>
      <vt:lpstr>CDS: Common Basics for Domain Specific Framework </vt:lpstr>
      <vt:lpstr>CDS Associations</vt:lpstr>
      <vt:lpstr>CDS Associations : Advantages</vt:lpstr>
      <vt:lpstr>Best Practices in Association</vt:lpstr>
      <vt:lpstr>Introduction to OData</vt:lpstr>
      <vt:lpstr>Create ODATA on top of CDS</vt:lpstr>
      <vt:lpstr>Exercise </vt:lpstr>
      <vt:lpstr>Setup BAS (Business Application Studio )</vt:lpstr>
      <vt:lpstr>Create Fiori App on top of CDS in BAS</vt:lpstr>
      <vt:lpstr>Result : Sales Order Processing App (1)</vt:lpstr>
      <vt:lpstr>Result : Sales Order Processing App (2)</vt:lpstr>
      <vt:lpstr>Result : Sales Order Processing App (Responsive )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CAPM Efficient Frontier Curve for PowerPoint</dc:title>
  <dc:creator>Julian</dc:creator>
  <cp:lastModifiedBy>cvedi@soyuztechnologies.com</cp:lastModifiedBy>
  <cp:revision>274</cp:revision>
  <dcterms:created xsi:type="dcterms:W3CDTF">2013-09-12T13:05:01Z</dcterms:created>
  <dcterms:modified xsi:type="dcterms:W3CDTF">2022-02-17T14:08:57Z</dcterms:modified>
</cp:coreProperties>
</file>

<file path=docProps/thumbnail.jpeg>
</file>